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Default Extension="vml" ContentType="application/vnd.openxmlformats-officedocument.vmlDrawing"/>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1509" r:id="rId2"/>
    <p:sldId id="1568" r:id="rId3"/>
    <p:sldId id="1589" r:id="rId4"/>
    <p:sldId id="1590" r:id="rId5"/>
    <p:sldId id="1594" r:id="rId6"/>
    <p:sldId id="1599" r:id="rId7"/>
    <p:sldId id="1585" r:id="rId8"/>
    <p:sldId id="1621" r:id="rId9"/>
    <p:sldId id="1622" r:id="rId10"/>
    <p:sldId id="1601" r:id="rId11"/>
    <p:sldId id="1602" r:id="rId12"/>
    <p:sldId id="1606" r:id="rId13"/>
    <p:sldId id="1603" r:id="rId14"/>
    <p:sldId id="1611" r:id="rId15"/>
    <p:sldId id="1587" r:id="rId16"/>
    <p:sldId id="1588" r:id="rId17"/>
    <p:sldId id="364" r:id="rId18"/>
  </p:sldIdLst>
  <p:sldSz cx="9144000" cy="5143500" type="screen16x9"/>
  <p:notesSz cx="7010400" cy="9296400"/>
  <p:defaultTextStyle>
    <a:defPPr>
      <a:defRPr lang="en-US"/>
    </a:defPPr>
    <a:lvl1pPr marL="0" algn="l" defTabSz="913990" rtl="0" eaLnBrk="1" latinLnBrk="0" hangingPunct="1">
      <a:defRPr sz="1800" kern="1200">
        <a:solidFill>
          <a:schemeClr val="tx1"/>
        </a:solidFill>
        <a:latin typeface="+mn-lt"/>
        <a:ea typeface="+mn-ea"/>
        <a:cs typeface="+mn-cs"/>
      </a:defRPr>
    </a:lvl1pPr>
    <a:lvl2pPr marL="456996" algn="l" defTabSz="913990" rtl="0" eaLnBrk="1" latinLnBrk="0" hangingPunct="1">
      <a:defRPr sz="1800" kern="1200">
        <a:solidFill>
          <a:schemeClr val="tx1"/>
        </a:solidFill>
        <a:latin typeface="+mn-lt"/>
        <a:ea typeface="+mn-ea"/>
        <a:cs typeface="+mn-cs"/>
      </a:defRPr>
    </a:lvl2pPr>
    <a:lvl3pPr marL="913990" algn="l" defTabSz="913990" rtl="0" eaLnBrk="1" latinLnBrk="0" hangingPunct="1">
      <a:defRPr sz="1800" kern="1200">
        <a:solidFill>
          <a:schemeClr val="tx1"/>
        </a:solidFill>
        <a:latin typeface="+mn-lt"/>
        <a:ea typeface="+mn-ea"/>
        <a:cs typeface="+mn-cs"/>
      </a:defRPr>
    </a:lvl3pPr>
    <a:lvl4pPr marL="1370984" algn="l" defTabSz="913990" rtl="0" eaLnBrk="1" latinLnBrk="0" hangingPunct="1">
      <a:defRPr sz="1800" kern="1200">
        <a:solidFill>
          <a:schemeClr val="tx1"/>
        </a:solidFill>
        <a:latin typeface="+mn-lt"/>
        <a:ea typeface="+mn-ea"/>
        <a:cs typeface="+mn-cs"/>
      </a:defRPr>
    </a:lvl4pPr>
    <a:lvl5pPr marL="1827978" algn="l" defTabSz="913990" rtl="0" eaLnBrk="1" latinLnBrk="0" hangingPunct="1">
      <a:defRPr sz="1800" kern="1200">
        <a:solidFill>
          <a:schemeClr val="tx1"/>
        </a:solidFill>
        <a:latin typeface="+mn-lt"/>
        <a:ea typeface="+mn-ea"/>
        <a:cs typeface="+mn-cs"/>
      </a:defRPr>
    </a:lvl5pPr>
    <a:lvl6pPr marL="2284972" algn="l" defTabSz="913990" rtl="0" eaLnBrk="1" latinLnBrk="0" hangingPunct="1">
      <a:defRPr sz="1800" kern="1200">
        <a:solidFill>
          <a:schemeClr val="tx1"/>
        </a:solidFill>
        <a:latin typeface="+mn-lt"/>
        <a:ea typeface="+mn-ea"/>
        <a:cs typeface="+mn-cs"/>
      </a:defRPr>
    </a:lvl6pPr>
    <a:lvl7pPr marL="2741968" algn="l" defTabSz="913990" rtl="0" eaLnBrk="1" latinLnBrk="0" hangingPunct="1">
      <a:defRPr sz="1800" kern="1200">
        <a:solidFill>
          <a:schemeClr val="tx1"/>
        </a:solidFill>
        <a:latin typeface="+mn-lt"/>
        <a:ea typeface="+mn-ea"/>
        <a:cs typeface="+mn-cs"/>
      </a:defRPr>
    </a:lvl7pPr>
    <a:lvl8pPr marL="3198963" algn="l" defTabSz="913990" rtl="0" eaLnBrk="1" latinLnBrk="0" hangingPunct="1">
      <a:defRPr sz="1800" kern="1200">
        <a:solidFill>
          <a:schemeClr val="tx1"/>
        </a:solidFill>
        <a:latin typeface="+mn-lt"/>
        <a:ea typeface="+mn-ea"/>
        <a:cs typeface="+mn-cs"/>
      </a:defRPr>
    </a:lvl8pPr>
    <a:lvl9pPr marL="3655956" algn="l" defTabSz="91399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Sophisticated Business" id="{58BEDF31-0425-40C4-87B2-EBC1798A92EE}">
          <p14:sldIdLst>
            <p14:sldId id="258"/>
            <p14:sldId id="1498"/>
            <p14:sldId id="1500"/>
            <p14:sldId id="1501"/>
            <p14:sldId id="1508"/>
            <p14:sldId id="364"/>
          </p14:sldIdLst>
        </p14:section>
      </p14:sectionLst>
    </p:ext>
    <p:ext uri="{EFAFB233-063F-42B5-8137-9DF3F51BA10A}">
      <p15:sldGuideLst xmlns:p15="http://schemas.microsoft.com/office/powerpoint/2012/main" xmlns="">
        <p15:guide id="1" orient="horz" pos="2704" userDrawn="1">
          <p15:clr>
            <a:srgbClr val="A4A3A4"/>
          </p15:clr>
        </p15:guide>
        <p15:guide id="2" orient="horz" pos="3339" userDrawn="1">
          <p15:clr>
            <a:srgbClr val="A4A3A4"/>
          </p15:clr>
        </p15:guide>
        <p15:guide id="3" pos="408" userDrawn="1">
          <p15:clr>
            <a:srgbClr val="A4A3A4"/>
          </p15:clr>
        </p15:guide>
        <p15:guide id="4" orient="horz" pos="2028">
          <p15:clr>
            <a:srgbClr val="A4A3A4"/>
          </p15:clr>
        </p15:guide>
        <p15:guide id="5" orient="horz" pos="2504">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guide id="3" orient="horz" pos="3127">
          <p15:clr>
            <a:srgbClr val="A4A3A4"/>
          </p15:clr>
        </p15:guide>
        <p15:guide id="4" pos="2141">
          <p15:clr>
            <a:srgbClr val="A4A3A4"/>
          </p15:clr>
        </p15:guide>
        <p15:guide id="5" orient="horz" pos="2697">
          <p15:clr>
            <a:srgbClr val="A4A3A4"/>
          </p15:clr>
        </p15:guide>
        <p15:guide id="6" orient="horz" pos="2928">
          <p15:clr>
            <a:srgbClr val="A4A3A4"/>
          </p15:clr>
        </p15:guide>
        <p15:guide id="7" pos="2228">
          <p15:clr>
            <a:srgbClr val="A4A3A4"/>
          </p15:clr>
        </p15:guide>
        <p15:guide id="8" pos="2208">
          <p15:clr>
            <a:srgbClr val="A4A3A4"/>
          </p15:clr>
        </p15:guide>
        <p15:guide id="9" orient="horz" pos="2857">
          <p15:clr>
            <a:srgbClr val="A4A3A4"/>
          </p15:clr>
        </p15:guide>
        <p15:guide id="10" orient="horz" pos="3102">
          <p15:clr>
            <a:srgbClr val="A4A3A4"/>
          </p15:clr>
        </p15:guide>
        <p15:guide id="11" orient="horz" pos="2676">
          <p15:clr>
            <a:srgbClr val="A4A3A4"/>
          </p15:clr>
        </p15:guide>
        <p15:guide id="12" orient="horz" pos="2905">
          <p15:clr>
            <a:srgbClr val="A4A3A4"/>
          </p15:clr>
        </p15:guide>
        <p15:guide id="13" orient="horz" pos="2903">
          <p15:clr>
            <a:srgbClr val="A4A3A4"/>
          </p15:clr>
        </p15:guide>
        <p15:guide id="14" orient="horz" pos="3152">
          <p15:clr>
            <a:srgbClr val="A4A3A4"/>
          </p15:clr>
        </p15:guide>
        <p15:guide id="15" orient="horz" pos="2718">
          <p15:clr>
            <a:srgbClr val="A4A3A4"/>
          </p15:clr>
        </p15:guide>
        <p15:guide id="16" orient="horz" pos="29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nzalo de Francisco" initials="GdF" lastIdx="8" clrIdx="0">
    <p:extLst/>
  </p:cmAuthor>
  <p:cmAuthor id="2" name="Gonzalo de Francisco" initials="GdF [2]" lastIdx="1" clrIdx="1">
    <p:extLst/>
  </p:cmAuthor>
  <p:cmAuthor id="3" name="Gonzalo de Francisco" initials="GdF [2] [2]" lastIdx="1" clrIdx="2">
    <p:extLst/>
  </p:cmAuthor>
  <p:cmAuthor id="4" name="Gonzalo de Francisco" initials="GdF [2] [2] [2]" lastIdx="1" clrIdx="3">
    <p:extLst/>
  </p:cmAuthor>
  <p:cmAuthor id="5" name="Gonzalo de Francisco" initials="GdF [2] [2] [3]" lastIdx="1" clrIdx="4">
    <p:extLst/>
  </p:cmAuthor>
  <p:cmAuthor id="6" name="Gonzalo de Francisco" initials="GdF [3]" lastIdx="1" clrIdx="5">
    <p:extLst/>
  </p:cmAuthor>
  <p:cmAuthor id="7" name="Gonzalo de Francisco" initials="GdF [4]" lastIdx="1" clrIdx="6">
    <p:extLst/>
  </p:cmAuthor>
  <p:cmAuthor id="8" name="Gonzalo de Francisco" initials="GdF [5]" lastIdx="1" clrIdx="7">
    <p:extLst/>
  </p:cmAuthor>
  <p:cmAuthor id="9" name="Gonzalo de Francisco" initials="GdF [6]" lastIdx="1" clrIdx="8">
    <p:extLst/>
  </p:cmAuthor>
  <p:cmAuthor id="10" name="Gonzalo de Francisco" initials="GdF [7]" lastIdx="1" clrIdx="9">
    <p:extLst/>
  </p:cmAuthor>
  <p:cmAuthor id="11" name="Gonzalo de Francisco" initials="GdF [8]" lastIdx="1" clrIdx="10">
    <p:extLst/>
  </p:cmAuthor>
  <p:cmAuthor id="12" name="Gonzalo de Francisco" initials="GdF [9]" lastIdx="1" clrIdx="1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4784"/>
    <a:srgbClr val="F0C649"/>
    <a:srgbClr val="0070C0"/>
    <a:srgbClr val="897C58"/>
    <a:srgbClr val="00B0F0"/>
    <a:srgbClr val="3788FF"/>
    <a:srgbClr val="6699FF"/>
    <a:srgbClr val="0081E2"/>
    <a:srgbClr val="537CFF"/>
    <a:srgbClr val="7B7B7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06" autoAdjust="0"/>
    <p:restoredTop sz="87545" autoAdjust="0"/>
  </p:normalViewPr>
  <p:slideViewPr>
    <p:cSldViewPr snapToGrid="0" snapToObjects="1">
      <p:cViewPr varScale="1">
        <p:scale>
          <a:sx n="84" d="100"/>
          <a:sy n="84" d="100"/>
        </p:scale>
        <p:origin x="-798" y="-84"/>
      </p:cViewPr>
      <p:guideLst>
        <p:guide orient="horz" pos="2704"/>
        <p:guide orient="horz" pos="3339"/>
        <p:guide orient="horz" pos="2028"/>
        <p:guide orient="horz" pos="2504"/>
        <p:guide pos="408"/>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napToObjects="1">
      <p:cViewPr varScale="1">
        <p:scale>
          <a:sx n="121" d="100"/>
          <a:sy n="121" d="100"/>
        </p:scale>
        <p:origin x="-4986" y="-108"/>
      </p:cViewPr>
      <p:guideLst>
        <p:guide orient="horz" pos="2880"/>
        <p:guide orient="horz" pos="3127"/>
        <p:guide orient="horz" pos="2697"/>
        <p:guide orient="horz" pos="2928"/>
        <p:guide orient="horz" pos="2857"/>
        <p:guide orient="horz" pos="3102"/>
        <p:guide orient="horz" pos="2676"/>
        <p:guide orient="horz" pos="2905"/>
        <p:guide orient="horz" pos="2903"/>
        <p:guide orient="horz" pos="3152"/>
        <p:guide orient="horz" pos="2718"/>
        <p:guide orient="horz" pos="2951"/>
        <p:guide pos="2160"/>
        <p:guide pos="2141"/>
        <p:guide pos="2228"/>
        <p:guide pos="2208"/>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DD92D1-4249-41CD-80E0-04B67D1A883E}" type="doc">
      <dgm:prSet loTypeId="urn:microsoft.com/office/officeart/2005/8/layout/vList2" loCatId="list" qsTypeId="urn:microsoft.com/office/officeart/2005/8/quickstyle/3d4" qsCatId="3D" csTypeId="urn:microsoft.com/office/officeart/2005/8/colors/accent0_1" csCatId="mainScheme" phldr="1"/>
      <dgm:spPr/>
      <dgm:t>
        <a:bodyPr/>
        <a:lstStyle/>
        <a:p>
          <a:endParaRPr lang="es-CO"/>
        </a:p>
      </dgm:t>
    </dgm:pt>
    <dgm:pt modelId="{EA3C0C3D-13FA-4710-893E-7DE49560C79B}">
      <dgm:prSet phldrT="[Texto]" custT="1"/>
      <dgm:spPr/>
      <dgm:t>
        <a:bodyPr/>
        <a:lstStyle/>
        <a:p>
          <a:r>
            <a:rPr lang="es-CO" sz="2400" b="1" dirty="0" smtClean="0">
              <a:latin typeface="Calibri" pitchFamily="34" charset="0"/>
            </a:rPr>
            <a:t>1. Verificación del Quórum.</a:t>
          </a:r>
          <a:endParaRPr lang="es-CO" sz="2400" b="0" dirty="0">
            <a:latin typeface="Calibri" pitchFamily="34" charset="0"/>
          </a:endParaRPr>
        </a:p>
      </dgm:t>
    </dgm:pt>
    <dgm:pt modelId="{8CE55E53-E076-4594-BA99-30B298A72847}" type="parTrans" cxnId="{40D07DEC-7408-4C45-AE0B-E33E0711177C}">
      <dgm:prSet/>
      <dgm:spPr/>
      <dgm:t>
        <a:bodyPr/>
        <a:lstStyle/>
        <a:p>
          <a:endParaRPr lang="es-CO" sz="1800" b="0">
            <a:solidFill>
              <a:schemeClr val="tx1"/>
            </a:solidFill>
            <a:latin typeface="Calibri" pitchFamily="34" charset="0"/>
          </a:endParaRPr>
        </a:p>
      </dgm:t>
    </dgm:pt>
    <dgm:pt modelId="{7B483490-603A-472C-8FFD-1AC62B142476}" type="sibTrans" cxnId="{40D07DEC-7408-4C45-AE0B-E33E0711177C}">
      <dgm:prSet/>
      <dgm:spPr/>
      <dgm:t>
        <a:bodyPr/>
        <a:lstStyle/>
        <a:p>
          <a:endParaRPr lang="es-CO" sz="1800" b="0">
            <a:solidFill>
              <a:schemeClr val="tx1"/>
            </a:solidFill>
            <a:latin typeface="Calibri" pitchFamily="34" charset="0"/>
          </a:endParaRPr>
        </a:p>
      </dgm:t>
    </dgm:pt>
    <dgm:pt modelId="{672AE28E-A118-4793-A80A-EF067356E49C}">
      <dgm:prSet phldrT="[Texto]" custT="1"/>
      <dgm:spPr/>
      <dgm:t>
        <a:bodyPr/>
        <a:lstStyle/>
        <a:p>
          <a:r>
            <a:rPr lang="es-ES" sz="2400" b="1" dirty="0" smtClean="0">
              <a:latin typeface="Calibri" pitchFamily="34" charset="0"/>
            </a:rPr>
            <a:t>2. Lectura y aprobación del orden del día.</a:t>
          </a:r>
          <a:endParaRPr lang="es-CO" sz="2400" b="0" dirty="0">
            <a:latin typeface="Calibri" pitchFamily="34" charset="0"/>
          </a:endParaRPr>
        </a:p>
      </dgm:t>
    </dgm:pt>
    <dgm:pt modelId="{24FBB324-9AA1-4BD8-9953-52B45EC63AFF}" type="parTrans" cxnId="{83307EBF-D6DB-4C2E-8A79-2D63593DEC32}">
      <dgm:prSet/>
      <dgm:spPr/>
      <dgm:t>
        <a:bodyPr/>
        <a:lstStyle/>
        <a:p>
          <a:endParaRPr lang="es-CO" sz="1800" b="0">
            <a:solidFill>
              <a:schemeClr val="tx1"/>
            </a:solidFill>
            <a:latin typeface="Calibri" pitchFamily="34" charset="0"/>
          </a:endParaRPr>
        </a:p>
      </dgm:t>
    </dgm:pt>
    <dgm:pt modelId="{D407C3CD-A230-4C0F-BA0D-451A8FF2BD65}" type="sibTrans" cxnId="{83307EBF-D6DB-4C2E-8A79-2D63593DEC32}">
      <dgm:prSet/>
      <dgm:spPr/>
      <dgm:t>
        <a:bodyPr/>
        <a:lstStyle/>
        <a:p>
          <a:endParaRPr lang="es-CO" sz="1800" b="0">
            <a:solidFill>
              <a:schemeClr val="tx1"/>
            </a:solidFill>
            <a:latin typeface="Calibri" pitchFamily="34" charset="0"/>
          </a:endParaRPr>
        </a:p>
      </dgm:t>
    </dgm:pt>
    <dgm:pt modelId="{7843F417-28FF-4513-B8A6-FD02F70616D7}">
      <dgm:prSet phldrT="[Texto]" custT="1"/>
      <dgm:spPr/>
      <dgm:t>
        <a:bodyPr/>
        <a:lstStyle/>
        <a:p>
          <a:r>
            <a:rPr lang="es-CO" sz="2400" b="1" dirty="0" smtClean="0">
              <a:latin typeface="Calibri" pitchFamily="34" charset="0"/>
            </a:rPr>
            <a:t>3. Aprobación del Acta No. 96.</a:t>
          </a:r>
          <a:endParaRPr lang="es-CO" sz="2400" b="0" dirty="0">
            <a:latin typeface="Calibri" pitchFamily="34" charset="0"/>
          </a:endParaRPr>
        </a:p>
      </dgm:t>
    </dgm:pt>
    <dgm:pt modelId="{4C54A056-B734-40A2-9067-75F344F2FDE4}" type="parTrans" cxnId="{21A23875-A16D-49CD-9139-919518B64996}">
      <dgm:prSet/>
      <dgm:spPr/>
      <dgm:t>
        <a:bodyPr/>
        <a:lstStyle/>
        <a:p>
          <a:endParaRPr lang="es-CO" sz="1800" b="0">
            <a:solidFill>
              <a:schemeClr val="tx1"/>
            </a:solidFill>
            <a:latin typeface="Calibri" pitchFamily="34" charset="0"/>
          </a:endParaRPr>
        </a:p>
      </dgm:t>
    </dgm:pt>
    <dgm:pt modelId="{AA8F89A9-128D-434F-BC5F-F1C1D876287E}" type="sibTrans" cxnId="{21A23875-A16D-49CD-9139-919518B64996}">
      <dgm:prSet/>
      <dgm:spPr/>
      <dgm:t>
        <a:bodyPr/>
        <a:lstStyle/>
        <a:p>
          <a:endParaRPr lang="es-CO" sz="1800" b="0">
            <a:solidFill>
              <a:schemeClr val="tx1"/>
            </a:solidFill>
            <a:latin typeface="Calibri" pitchFamily="34" charset="0"/>
          </a:endParaRPr>
        </a:p>
      </dgm:t>
    </dgm:pt>
    <dgm:pt modelId="{492964A9-E8E1-4E84-A74E-5E734369CC5E}">
      <dgm:prSet phldrT="[Texto]" custT="1"/>
      <dgm:spPr/>
      <dgm:t>
        <a:bodyPr/>
        <a:lstStyle/>
        <a:p>
          <a:r>
            <a:rPr lang="es-CO" sz="2400" b="1" dirty="0" smtClean="0">
              <a:latin typeface="Calibri" pitchFamily="34" charset="0"/>
            </a:rPr>
            <a:t>4. Solicitudes de inscripción.</a:t>
          </a:r>
          <a:endParaRPr lang="es-CO" sz="2400" b="1" dirty="0">
            <a:latin typeface="Calibri" pitchFamily="34" charset="0"/>
          </a:endParaRPr>
        </a:p>
      </dgm:t>
    </dgm:pt>
    <dgm:pt modelId="{BD685A21-DA74-4615-BB3F-AB64535169F8}" type="parTrans" cxnId="{0E21242C-0737-470A-AEDA-7FAEF7546229}">
      <dgm:prSet/>
      <dgm:spPr/>
      <dgm:t>
        <a:bodyPr/>
        <a:lstStyle/>
        <a:p>
          <a:endParaRPr lang="es-CO">
            <a:latin typeface="Calibri" panose="020F0502020204030204" pitchFamily="34" charset="0"/>
          </a:endParaRPr>
        </a:p>
      </dgm:t>
    </dgm:pt>
    <dgm:pt modelId="{D825B527-BC1A-48BC-BEB0-77D85E230434}" type="sibTrans" cxnId="{0E21242C-0737-470A-AEDA-7FAEF7546229}">
      <dgm:prSet/>
      <dgm:spPr/>
      <dgm:t>
        <a:bodyPr/>
        <a:lstStyle/>
        <a:p>
          <a:endParaRPr lang="es-CO">
            <a:latin typeface="Calibri" panose="020F0502020204030204" pitchFamily="34" charset="0"/>
          </a:endParaRPr>
        </a:p>
      </dgm:t>
    </dgm:pt>
    <dgm:pt modelId="{EC0635AB-3A9A-48E3-8F49-9EE75B96928C}">
      <dgm:prSet phldrT="[Texto]" custT="1"/>
      <dgm:spPr/>
      <dgm:t>
        <a:bodyPr/>
        <a:lstStyle/>
        <a:p>
          <a:r>
            <a:rPr lang="es-CO" sz="2400" b="1" dirty="0" smtClean="0">
              <a:latin typeface="Calibri" pitchFamily="34" charset="0"/>
            </a:rPr>
            <a:t>5. Decisiones del Comité de Estándares.</a:t>
          </a:r>
          <a:endParaRPr lang="es-CO" sz="2400" b="1" dirty="0">
            <a:solidFill>
              <a:srgbClr val="FF0000"/>
            </a:solidFill>
            <a:latin typeface="Calibri" pitchFamily="34" charset="0"/>
          </a:endParaRPr>
        </a:p>
      </dgm:t>
    </dgm:pt>
    <dgm:pt modelId="{92421663-4D87-4AFF-AAFC-1854EBF5B0C4}" type="parTrans" cxnId="{AEA0448A-42C2-4B0C-B013-3023FEA4F237}">
      <dgm:prSet/>
      <dgm:spPr/>
      <dgm:t>
        <a:bodyPr/>
        <a:lstStyle/>
        <a:p>
          <a:endParaRPr lang="es-CO"/>
        </a:p>
      </dgm:t>
    </dgm:pt>
    <dgm:pt modelId="{34DC602F-BF11-408A-A0C8-0DF824FD497B}" type="sibTrans" cxnId="{AEA0448A-42C2-4B0C-B013-3023FEA4F237}">
      <dgm:prSet/>
      <dgm:spPr/>
      <dgm:t>
        <a:bodyPr/>
        <a:lstStyle/>
        <a:p>
          <a:endParaRPr lang="es-CO"/>
        </a:p>
      </dgm:t>
    </dgm:pt>
    <dgm:pt modelId="{98A204FE-E87E-4987-B40A-7E5460E95E8A}">
      <dgm:prSet phldrT="[Texto]" custT="1"/>
      <dgm:spPr/>
      <dgm:t>
        <a:bodyPr/>
        <a:lstStyle/>
        <a:p>
          <a:r>
            <a:rPr lang="es-CO" sz="2400" b="1" dirty="0" smtClean="0">
              <a:latin typeface="Calibri" pitchFamily="34" charset="0"/>
            </a:rPr>
            <a:t>6.Proposiciones y Varios.</a:t>
          </a:r>
          <a:endParaRPr lang="es-CO" sz="2400" b="1" dirty="0">
            <a:solidFill>
              <a:srgbClr val="FF0000"/>
            </a:solidFill>
            <a:latin typeface="Calibri" pitchFamily="34" charset="0"/>
          </a:endParaRPr>
        </a:p>
      </dgm:t>
    </dgm:pt>
    <dgm:pt modelId="{676B9B56-E3FF-4E51-A276-0FC22F312DA6}" type="parTrans" cxnId="{DB6B08DE-710B-4002-AAC2-91813164A1B7}">
      <dgm:prSet/>
      <dgm:spPr/>
      <dgm:t>
        <a:bodyPr/>
        <a:lstStyle/>
        <a:p>
          <a:endParaRPr lang="es-CO"/>
        </a:p>
      </dgm:t>
    </dgm:pt>
    <dgm:pt modelId="{7BDEF52B-A935-4294-9D00-8A013B1249A7}" type="sibTrans" cxnId="{DB6B08DE-710B-4002-AAC2-91813164A1B7}">
      <dgm:prSet/>
      <dgm:spPr/>
      <dgm:t>
        <a:bodyPr/>
        <a:lstStyle/>
        <a:p>
          <a:endParaRPr lang="es-CO"/>
        </a:p>
      </dgm:t>
    </dgm:pt>
    <dgm:pt modelId="{13DF23CD-4103-4954-9192-E79AEC36CBC1}" type="pres">
      <dgm:prSet presAssocID="{1BDD92D1-4249-41CD-80E0-04B67D1A883E}" presName="linear" presStyleCnt="0">
        <dgm:presLayoutVars>
          <dgm:animLvl val="lvl"/>
          <dgm:resizeHandles val="exact"/>
        </dgm:presLayoutVars>
      </dgm:prSet>
      <dgm:spPr/>
      <dgm:t>
        <a:bodyPr/>
        <a:lstStyle/>
        <a:p>
          <a:endParaRPr lang="es-CO"/>
        </a:p>
      </dgm:t>
    </dgm:pt>
    <dgm:pt modelId="{46E151D1-F712-4986-820E-750D17C2A283}" type="pres">
      <dgm:prSet presAssocID="{EA3C0C3D-13FA-4710-893E-7DE49560C79B}" presName="parentText" presStyleLbl="node1" presStyleIdx="0" presStyleCnt="6" custScaleY="48684" custLinFactY="-3118" custLinFactNeighborY="-100000">
        <dgm:presLayoutVars>
          <dgm:chMax val="0"/>
          <dgm:bulletEnabled val="1"/>
        </dgm:presLayoutVars>
      </dgm:prSet>
      <dgm:spPr/>
      <dgm:t>
        <a:bodyPr/>
        <a:lstStyle/>
        <a:p>
          <a:endParaRPr lang="es-CO"/>
        </a:p>
      </dgm:t>
    </dgm:pt>
    <dgm:pt modelId="{C8342A64-ACF0-4F31-A699-EBDE48811C8C}" type="pres">
      <dgm:prSet presAssocID="{7B483490-603A-472C-8FFD-1AC62B142476}" presName="spacer" presStyleCnt="0"/>
      <dgm:spPr/>
      <dgm:t>
        <a:bodyPr/>
        <a:lstStyle/>
        <a:p>
          <a:endParaRPr lang="es-CO"/>
        </a:p>
      </dgm:t>
    </dgm:pt>
    <dgm:pt modelId="{D7265DC4-8AD1-4A28-ACA9-5CCFED885220}" type="pres">
      <dgm:prSet presAssocID="{672AE28E-A118-4793-A80A-EF067356E49C}" presName="parentText" presStyleLbl="node1" presStyleIdx="1" presStyleCnt="6" custScaleY="58793" custLinFactY="-5430" custLinFactNeighborY="-100000">
        <dgm:presLayoutVars>
          <dgm:chMax val="0"/>
          <dgm:bulletEnabled val="1"/>
        </dgm:presLayoutVars>
      </dgm:prSet>
      <dgm:spPr/>
      <dgm:t>
        <a:bodyPr/>
        <a:lstStyle/>
        <a:p>
          <a:endParaRPr lang="es-CO"/>
        </a:p>
      </dgm:t>
    </dgm:pt>
    <dgm:pt modelId="{AEAA8E79-49E6-4A79-95DE-C37315B6F888}" type="pres">
      <dgm:prSet presAssocID="{D407C3CD-A230-4C0F-BA0D-451A8FF2BD65}" presName="spacer" presStyleCnt="0"/>
      <dgm:spPr/>
      <dgm:t>
        <a:bodyPr/>
        <a:lstStyle/>
        <a:p>
          <a:endParaRPr lang="es-CO"/>
        </a:p>
      </dgm:t>
    </dgm:pt>
    <dgm:pt modelId="{C66DE460-D941-432C-ADDD-2CC51E3F493D}" type="pres">
      <dgm:prSet presAssocID="{7843F417-28FF-4513-B8A6-FD02F70616D7}" presName="parentText" presStyleLbl="node1" presStyleIdx="2" presStyleCnt="6" custScaleY="52555" custLinFactY="-12366" custLinFactNeighborY="-100000">
        <dgm:presLayoutVars>
          <dgm:chMax val="0"/>
          <dgm:bulletEnabled val="1"/>
        </dgm:presLayoutVars>
      </dgm:prSet>
      <dgm:spPr/>
      <dgm:t>
        <a:bodyPr/>
        <a:lstStyle/>
        <a:p>
          <a:endParaRPr lang="es-CO"/>
        </a:p>
      </dgm:t>
    </dgm:pt>
    <dgm:pt modelId="{F846CCFC-42FF-4806-9D22-6B4315E5C510}" type="pres">
      <dgm:prSet presAssocID="{AA8F89A9-128D-434F-BC5F-F1C1D876287E}" presName="spacer" presStyleCnt="0"/>
      <dgm:spPr/>
      <dgm:t>
        <a:bodyPr/>
        <a:lstStyle/>
        <a:p>
          <a:endParaRPr lang="es-CO"/>
        </a:p>
      </dgm:t>
    </dgm:pt>
    <dgm:pt modelId="{CC22DA6C-8CE3-4E5A-B910-A2E704CA51E1}" type="pres">
      <dgm:prSet presAssocID="{492964A9-E8E1-4E84-A74E-5E734369CC5E}" presName="parentText" presStyleLbl="node1" presStyleIdx="3" presStyleCnt="6" custScaleY="41702" custLinFactY="-13522" custLinFactNeighborY="-100000">
        <dgm:presLayoutVars>
          <dgm:chMax val="0"/>
          <dgm:bulletEnabled val="1"/>
        </dgm:presLayoutVars>
      </dgm:prSet>
      <dgm:spPr/>
      <dgm:t>
        <a:bodyPr/>
        <a:lstStyle/>
        <a:p>
          <a:endParaRPr lang="es-CO"/>
        </a:p>
      </dgm:t>
    </dgm:pt>
    <dgm:pt modelId="{6803130D-AB1C-4B40-A079-66EBDB7B34B7}" type="pres">
      <dgm:prSet presAssocID="{D825B527-BC1A-48BC-BEB0-77D85E230434}" presName="spacer" presStyleCnt="0"/>
      <dgm:spPr/>
    </dgm:pt>
    <dgm:pt modelId="{264FB64F-5147-4552-B072-EFBD32CF32B6}" type="pres">
      <dgm:prSet presAssocID="{EC0635AB-3A9A-48E3-8F49-9EE75B96928C}" presName="parentText" presStyleLbl="node1" presStyleIdx="4" presStyleCnt="6" custScaleY="41702" custLinFactY="-16832" custLinFactNeighborY="-100000">
        <dgm:presLayoutVars>
          <dgm:chMax val="0"/>
          <dgm:bulletEnabled val="1"/>
        </dgm:presLayoutVars>
      </dgm:prSet>
      <dgm:spPr/>
      <dgm:t>
        <a:bodyPr/>
        <a:lstStyle/>
        <a:p>
          <a:endParaRPr lang="es-CO"/>
        </a:p>
      </dgm:t>
    </dgm:pt>
    <dgm:pt modelId="{BDED4E76-C68D-432C-B4DB-D73EA0E16029}" type="pres">
      <dgm:prSet presAssocID="{34DC602F-BF11-408A-A0C8-0DF824FD497B}" presName="spacer" presStyleCnt="0"/>
      <dgm:spPr/>
    </dgm:pt>
    <dgm:pt modelId="{9991AFD4-CAA9-4087-918D-A18C57C23FE0}" type="pres">
      <dgm:prSet presAssocID="{98A204FE-E87E-4987-B40A-7E5460E95E8A}" presName="parentText" presStyleLbl="node1" presStyleIdx="5" presStyleCnt="6" custScaleY="41702" custLinFactY="-12841" custLinFactNeighborY="-100000">
        <dgm:presLayoutVars>
          <dgm:chMax val="0"/>
          <dgm:bulletEnabled val="1"/>
        </dgm:presLayoutVars>
      </dgm:prSet>
      <dgm:spPr/>
      <dgm:t>
        <a:bodyPr/>
        <a:lstStyle/>
        <a:p>
          <a:endParaRPr lang="es-CO"/>
        </a:p>
      </dgm:t>
    </dgm:pt>
  </dgm:ptLst>
  <dgm:cxnLst>
    <dgm:cxn modelId="{40D07DEC-7408-4C45-AE0B-E33E0711177C}" srcId="{1BDD92D1-4249-41CD-80E0-04B67D1A883E}" destId="{EA3C0C3D-13FA-4710-893E-7DE49560C79B}" srcOrd="0" destOrd="0" parTransId="{8CE55E53-E076-4594-BA99-30B298A72847}" sibTransId="{7B483490-603A-472C-8FFD-1AC62B142476}"/>
    <dgm:cxn modelId="{83307EBF-D6DB-4C2E-8A79-2D63593DEC32}" srcId="{1BDD92D1-4249-41CD-80E0-04B67D1A883E}" destId="{672AE28E-A118-4793-A80A-EF067356E49C}" srcOrd="1" destOrd="0" parTransId="{24FBB324-9AA1-4BD8-9953-52B45EC63AFF}" sibTransId="{D407C3CD-A230-4C0F-BA0D-451A8FF2BD65}"/>
    <dgm:cxn modelId="{65E601CB-7C04-4721-BC01-6211A35E42FA}" type="presOf" srcId="{492964A9-E8E1-4E84-A74E-5E734369CC5E}" destId="{CC22DA6C-8CE3-4E5A-B910-A2E704CA51E1}" srcOrd="0" destOrd="0" presId="urn:microsoft.com/office/officeart/2005/8/layout/vList2"/>
    <dgm:cxn modelId="{21A23875-A16D-49CD-9139-919518B64996}" srcId="{1BDD92D1-4249-41CD-80E0-04B67D1A883E}" destId="{7843F417-28FF-4513-B8A6-FD02F70616D7}" srcOrd="2" destOrd="0" parTransId="{4C54A056-B734-40A2-9067-75F344F2FDE4}" sibTransId="{AA8F89A9-128D-434F-BC5F-F1C1D876287E}"/>
    <dgm:cxn modelId="{3D669177-5B1C-4476-9C51-F6012E44059B}" type="presOf" srcId="{7843F417-28FF-4513-B8A6-FD02F70616D7}" destId="{C66DE460-D941-432C-ADDD-2CC51E3F493D}" srcOrd="0" destOrd="0" presId="urn:microsoft.com/office/officeart/2005/8/layout/vList2"/>
    <dgm:cxn modelId="{7DDF5848-0CEB-432B-A3C7-D9AEB3AA31A2}" type="presOf" srcId="{672AE28E-A118-4793-A80A-EF067356E49C}" destId="{D7265DC4-8AD1-4A28-ACA9-5CCFED885220}" srcOrd="0" destOrd="0" presId="urn:microsoft.com/office/officeart/2005/8/layout/vList2"/>
    <dgm:cxn modelId="{DB6B08DE-710B-4002-AAC2-91813164A1B7}" srcId="{1BDD92D1-4249-41CD-80E0-04B67D1A883E}" destId="{98A204FE-E87E-4987-B40A-7E5460E95E8A}" srcOrd="5" destOrd="0" parTransId="{676B9B56-E3FF-4E51-A276-0FC22F312DA6}" sibTransId="{7BDEF52B-A935-4294-9D00-8A013B1249A7}"/>
    <dgm:cxn modelId="{AEA0448A-42C2-4B0C-B013-3023FEA4F237}" srcId="{1BDD92D1-4249-41CD-80E0-04B67D1A883E}" destId="{EC0635AB-3A9A-48E3-8F49-9EE75B96928C}" srcOrd="4" destOrd="0" parTransId="{92421663-4D87-4AFF-AAFC-1854EBF5B0C4}" sibTransId="{34DC602F-BF11-408A-A0C8-0DF824FD497B}"/>
    <dgm:cxn modelId="{77040E27-2BFB-413B-8A86-452032EAFB22}" type="presOf" srcId="{EC0635AB-3A9A-48E3-8F49-9EE75B96928C}" destId="{264FB64F-5147-4552-B072-EFBD32CF32B6}" srcOrd="0" destOrd="0" presId="urn:microsoft.com/office/officeart/2005/8/layout/vList2"/>
    <dgm:cxn modelId="{B0539B23-5822-49C1-9680-BAF125CC57F1}" type="presOf" srcId="{98A204FE-E87E-4987-B40A-7E5460E95E8A}" destId="{9991AFD4-CAA9-4087-918D-A18C57C23FE0}" srcOrd="0" destOrd="0" presId="urn:microsoft.com/office/officeart/2005/8/layout/vList2"/>
    <dgm:cxn modelId="{A43CFFC6-42A0-4502-9110-60072ED40B4C}" type="presOf" srcId="{EA3C0C3D-13FA-4710-893E-7DE49560C79B}" destId="{46E151D1-F712-4986-820E-750D17C2A283}" srcOrd="0" destOrd="0" presId="urn:microsoft.com/office/officeart/2005/8/layout/vList2"/>
    <dgm:cxn modelId="{06359C12-EB0F-4267-B828-0F4651D2D037}" type="presOf" srcId="{1BDD92D1-4249-41CD-80E0-04B67D1A883E}" destId="{13DF23CD-4103-4954-9192-E79AEC36CBC1}" srcOrd="0" destOrd="0" presId="urn:microsoft.com/office/officeart/2005/8/layout/vList2"/>
    <dgm:cxn modelId="{0E21242C-0737-470A-AEDA-7FAEF7546229}" srcId="{1BDD92D1-4249-41CD-80E0-04B67D1A883E}" destId="{492964A9-E8E1-4E84-A74E-5E734369CC5E}" srcOrd="3" destOrd="0" parTransId="{BD685A21-DA74-4615-BB3F-AB64535169F8}" sibTransId="{D825B527-BC1A-48BC-BEB0-77D85E230434}"/>
    <dgm:cxn modelId="{91ACB1DC-8C8F-4420-BFCB-BA0227C771AE}" type="presParOf" srcId="{13DF23CD-4103-4954-9192-E79AEC36CBC1}" destId="{46E151D1-F712-4986-820E-750D17C2A283}" srcOrd="0" destOrd="0" presId="urn:microsoft.com/office/officeart/2005/8/layout/vList2"/>
    <dgm:cxn modelId="{72B0DE97-5B83-4180-9728-7722E642DF53}" type="presParOf" srcId="{13DF23CD-4103-4954-9192-E79AEC36CBC1}" destId="{C8342A64-ACF0-4F31-A699-EBDE48811C8C}" srcOrd="1" destOrd="0" presId="urn:microsoft.com/office/officeart/2005/8/layout/vList2"/>
    <dgm:cxn modelId="{8A486DCF-2CF5-4B41-B1D3-CF43D7D45E28}" type="presParOf" srcId="{13DF23CD-4103-4954-9192-E79AEC36CBC1}" destId="{D7265DC4-8AD1-4A28-ACA9-5CCFED885220}" srcOrd="2" destOrd="0" presId="urn:microsoft.com/office/officeart/2005/8/layout/vList2"/>
    <dgm:cxn modelId="{86B4B656-BA81-4ADE-89F6-32518C222550}" type="presParOf" srcId="{13DF23CD-4103-4954-9192-E79AEC36CBC1}" destId="{AEAA8E79-49E6-4A79-95DE-C37315B6F888}" srcOrd="3" destOrd="0" presId="urn:microsoft.com/office/officeart/2005/8/layout/vList2"/>
    <dgm:cxn modelId="{1CECBB7F-6093-46E5-AD01-0FCCEF4AB127}" type="presParOf" srcId="{13DF23CD-4103-4954-9192-E79AEC36CBC1}" destId="{C66DE460-D941-432C-ADDD-2CC51E3F493D}" srcOrd="4" destOrd="0" presId="urn:microsoft.com/office/officeart/2005/8/layout/vList2"/>
    <dgm:cxn modelId="{80F4145F-E045-4210-BF36-8BEE23BDA580}" type="presParOf" srcId="{13DF23CD-4103-4954-9192-E79AEC36CBC1}" destId="{F846CCFC-42FF-4806-9D22-6B4315E5C510}" srcOrd="5" destOrd="0" presId="urn:microsoft.com/office/officeart/2005/8/layout/vList2"/>
    <dgm:cxn modelId="{C5D58685-4E03-4772-A215-950900B86993}" type="presParOf" srcId="{13DF23CD-4103-4954-9192-E79AEC36CBC1}" destId="{CC22DA6C-8CE3-4E5A-B910-A2E704CA51E1}" srcOrd="6" destOrd="0" presId="urn:microsoft.com/office/officeart/2005/8/layout/vList2"/>
    <dgm:cxn modelId="{A49F2AC3-7D59-4B87-95E4-FD8728AF3037}" type="presParOf" srcId="{13DF23CD-4103-4954-9192-E79AEC36CBC1}" destId="{6803130D-AB1C-4B40-A079-66EBDB7B34B7}" srcOrd="7" destOrd="0" presId="urn:microsoft.com/office/officeart/2005/8/layout/vList2"/>
    <dgm:cxn modelId="{A996C6C9-4947-4C07-831C-E1F6BA96219C}" type="presParOf" srcId="{13DF23CD-4103-4954-9192-E79AEC36CBC1}" destId="{264FB64F-5147-4552-B072-EFBD32CF32B6}" srcOrd="8" destOrd="0" presId="urn:microsoft.com/office/officeart/2005/8/layout/vList2"/>
    <dgm:cxn modelId="{13E7000F-304C-4F8C-9ACE-EE7279F07483}" type="presParOf" srcId="{13DF23CD-4103-4954-9192-E79AEC36CBC1}" destId="{BDED4E76-C68D-432C-B4DB-D73EA0E16029}" srcOrd="9" destOrd="0" presId="urn:microsoft.com/office/officeart/2005/8/layout/vList2"/>
    <dgm:cxn modelId="{8FF73B93-0556-4E4E-99E4-B092C7330437}" type="presParOf" srcId="{13DF23CD-4103-4954-9192-E79AEC36CBC1}" destId="{9991AFD4-CAA9-4087-918D-A18C57C23FE0}" srcOrd="10"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6E151D1-F712-4986-820E-750D17C2A283}">
      <dsp:nvSpPr>
        <dsp:cNvPr id="0" name=""/>
        <dsp:cNvSpPr/>
      </dsp:nvSpPr>
      <dsp:spPr>
        <a:xfrm>
          <a:off x="0" y="0"/>
          <a:ext cx="8572500" cy="546818"/>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CO" sz="2400" b="1" kern="1200" dirty="0" smtClean="0">
              <a:latin typeface="Calibri" pitchFamily="34" charset="0"/>
            </a:rPr>
            <a:t>1. Verificación del Quórum.</a:t>
          </a:r>
          <a:endParaRPr lang="es-CO" sz="2400" b="0" kern="1200" dirty="0">
            <a:latin typeface="Calibri" pitchFamily="34" charset="0"/>
          </a:endParaRPr>
        </a:p>
      </dsp:txBody>
      <dsp:txXfrm>
        <a:off x="0" y="0"/>
        <a:ext cx="8572500" cy="546818"/>
      </dsp:txXfrm>
    </dsp:sp>
    <dsp:sp modelId="{D7265DC4-8AD1-4A28-ACA9-5CCFED885220}">
      <dsp:nvSpPr>
        <dsp:cNvPr id="0" name=""/>
        <dsp:cNvSpPr/>
      </dsp:nvSpPr>
      <dsp:spPr>
        <a:xfrm>
          <a:off x="0" y="498382"/>
          <a:ext cx="8572500" cy="660362"/>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ES" sz="2400" b="1" kern="1200" dirty="0" smtClean="0">
              <a:latin typeface="Calibri" pitchFamily="34" charset="0"/>
            </a:rPr>
            <a:t>2. Lectura y aprobación del orden del día.</a:t>
          </a:r>
          <a:endParaRPr lang="es-CO" sz="2400" b="0" kern="1200" dirty="0">
            <a:latin typeface="Calibri" pitchFamily="34" charset="0"/>
          </a:endParaRPr>
        </a:p>
      </dsp:txBody>
      <dsp:txXfrm>
        <a:off x="0" y="498382"/>
        <a:ext cx="8572500" cy="660362"/>
      </dsp:txXfrm>
    </dsp:sp>
    <dsp:sp modelId="{C66DE460-D941-432C-ADDD-2CC51E3F493D}">
      <dsp:nvSpPr>
        <dsp:cNvPr id="0" name=""/>
        <dsp:cNvSpPr/>
      </dsp:nvSpPr>
      <dsp:spPr>
        <a:xfrm>
          <a:off x="0" y="1253640"/>
          <a:ext cx="8572500" cy="590297"/>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CO" sz="2400" b="1" kern="1200" dirty="0" smtClean="0">
              <a:latin typeface="Calibri" pitchFamily="34" charset="0"/>
            </a:rPr>
            <a:t>3. Aprobación del Acta No. 96.</a:t>
          </a:r>
          <a:endParaRPr lang="es-CO" sz="2400" b="0" kern="1200" dirty="0">
            <a:latin typeface="Calibri" pitchFamily="34" charset="0"/>
          </a:endParaRPr>
        </a:p>
      </dsp:txBody>
      <dsp:txXfrm>
        <a:off x="0" y="1253640"/>
        <a:ext cx="8572500" cy="590297"/>
      </dsp:txXfrm>
    </dsp:sp>
    <dsp:sp modelId="{CC22DA6C-8CE3-4E5A-B910-A2E704CA51E1}">
      <dsp:nvSpPr>
        <dsp:cNvPr id="0" name=""/>
        <dsp:cNvSpPr/>
      </dsp:nvSpPr>
      <dsp:spPr>
        <a:xfrm>
          <a:off x="0" y="2003753"/>
          <a:ext cx="8572500" cy="468396"/>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CO" sz="2400" b="1" kern="1200" dirty="0" smtClean="0">
              <a:latin typeface="Calibri" pitchFamily="34" charset="0"/>
            </a:rPr>
            <a:t>4. Solicitudes de inscripción.</a:t>
          </a:r>
          <a:endParaRPr lang="es-CO" sz="2400" b="1" kern="1200" dirty="0">
            <a:latin typeface="Calibri" pitchFamily="34" charset="0"/>
          </a:endParaRPr>
        </a:p>
      </dsp:txBody>
      <dsp:txXfrm>
        <a:off x="0" y="2003753"/>
        <a:ext cx="8572500" cy="468396"/>
      </dsp:txXfrm>
    </dsp:sp>
    <dsp:sp modelId="{264FB64F-5147-4552-B072-EFBD32CF32B6}">
      <dsp:nvSpPr>
        <dsp:cNvPr id="0" name=""/>
        <dsp:cNvSpPr/>
      </dsp:nvSpPr>
      <dsp:spPr>
        <a:xfrm>
          <a:off x="0" y="2607772"/>
          <a:ext cx="8572500" cy="468396"/>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CO" sz="2400" b="1" kern="1200" dirty="0" smtClean="0">
              <a:latin typeface="Calibri" pitchFamily="34" charset="0"/>
            </a:rPr>
            <a:t>5. Decisiones del Comité de Estándares.</a:t>
          </a:r>
          <a:endParaRPr lang="es-CO" sz="2400" b="1" kern="1200" dirty="0">
            <a:solidFill>
              <a:srgbClr val="FF0000"/>
            </a:solidFill>
            <a:latin typeface="Calibri" pitchFamily="34" charset="0"/>
          </a:endParaRPr>
        </a:p>
      </dsp:txBody>
      <dsp:txXfrm>
        <a:off x="0" y="2607772"/>
        <a:ext cx="8572500" cy="468396"/>
      </dsp:txXfrm>
    </dsp:sp>
    <dsp:sp modelId="{9991AFD4-CAA9-4087-918D-A18C57C23FE0}">
      <dsp:nvSpPr>
        <dsp:cNvPr id="0" name=""/>
        <dsp:cNvSpPr/>
      </dsp:nvSpPr>
      <dsp:spPr>
        <a:xfrm>
          <a:off x="0" y="3293796"/>
          <a:ext cx="8572500" cy="468396"/>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CO" sz="2400" b="1" kern="1200" dirty="0" smtClean="0">
              <a:latin typeface="Calibri" pitchFamily="34" charset="0"/>
            </a:rPr>
            <a:t>6.Proposiciones y Varios.</a:t>
          </a:r>
          <a:endParaRPr lang="es-CO" sz="2400" b="1" kern="1200" dirty="0">
            <a:solidFill>
              <a:srgbClr val="FF0000"/>
            </a:solidFill>
            <a:latin typeface="Calibri" pitchFamily="34" charset="0"/>
          </a:endParaRPr>
        </a:p>
      </dsp:txBody>
      <dsp:txXfrm>
        <a:off x="0" y="3293796"/>
        <a:ext cx="8572500" cy="4683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3177" tIns="46589" rIns="93177" bIns="46589" rtlCol="0"/>
          <a:lstStyle>
            <a:lvl1pPr algn="r">
              <a:defRPr sz="1200"/>
            </a:lvl1pPr>
          </a:lstStyle>
          <a:p>
            <a:fld id="{04C89EDB-3FDD-4915-A3CE-62FA29C01A32}" type="datetimeFigureOut">
              <a:rPr lang="en-US" smtClean="0"/>
              <a:pPr/>
              <a:t>11/9/2017</a:t>
            </a:fld>
            <a:endParaRPr lang="en-US"/>
          </a:p>
        </p:txBody>
      </p:sp>
      <p:sp>
        <p:nvSpPr>
          <p:cNvPr id="4" name="Footer Placeholder 3"/>
          <p:cNvSpPr>
            <a:spLocks noGrp="1"/>
          </p:cNvSpPr>
          <p:nvPr>
            <p:ph type="ftr" sz="quarter" idx="2"/>
          </p:nvPr>
        </p:nvSpPr>
        <p:spPr>
          <a:xfrm>
            <a:off x="0" y="8829968"/>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8"/>
            <a:ext cx="3037840" cy="464820"/>
          </a:xfrm>
          <a:prstGeom prst="rect">
            <a:avLst/>
          </a:prstGeom>
        </p:spPr>
        <p:txBody>
          <a:bodyPr vert="horz" lIns="93177" tIns="46589" rIns="93177" bIns="46589" rtlCol="0" anchor="b"/>
          <a:lstStyle>
            <a:lvl1pPr algn="r">
              <a:defRPr sz="1200"/>
            </a:lvl1pPr>
          </a:lstStyle>
          <a:p>
            <a:fld id="{A5042649-1860-4D03-9360-22C2D8836B44}" type="slidenum">
              <a:rPr lang="en-US" smtClean="0"/>
              <a:pPr/>
              <a:t>‹Nº›</a:t>
            </a:fld>
            <a:endParaRPr lang="en-US"/>
          </a:p>
        </p:txBody>
      </p:sp>
    </p:spTree>
    <p:extLst>
      <p:ext uri="{BB962C8B-B14F-4D97-AF65-F5344CB8AC3E}">
        <p14:creationId xmlns:p14="http://schemas.microsoft.com/office/powerpoint/2010/main" xmlns="" val="63366181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3177" tIns="46589" rIns="93177" bIns="46589" rtlCol="0"/>
          <a:lstStyle>
            <a:lvl1pPr algn="r">
              <a:defRPr sz="1200"/>
            </a:lvl1pPr>
          </a:lstStyle>
          <a:p>
            <a:fld id="{054499FB-0CC7-453D-9493-CBDCD6D233E2}" type="datetimeFigureOut">
              <a:rPr lang="en-US" smtClean="0"/>
              <a:pPr/>
              <a:t>11/9/2017</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1" y="4415791"/>
            <a:ext cx="5608320" cy="4183380"/>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8"/>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4820"/>
          </a:xfrm>
          <a:prstGeom prst="rect">
            <a:avLst/>
          </a:prstGeom>
        </p:spPr>
        <p:txBody>
          <a:bodyPr vert="horz" lIns="93177" tIns="46589" rIns="93177" bIns="46589" rtlCol="0" anchor="b"/>
          <a:lstStyle>
            <a:lvl1pPr algn="r">
              <a:defRPr sz="1200"/>
            </a:lvl1pPr>
          </a:lstStyle>
          <a:p>
            <a:fld id="{4476A24B-926E-40EB-9E1B-5321DC3775E5}" type="slidenum">
              <a:rPr lang="en-US" smtClean="0"/>
              <a:pPr/>
              <a:t>‹Nº›</a:t>
            </a:fld>
            <a:endParaRPr lang="en-US"/>
          </a:p>
        </p:txBody>
      </p:sp>
    </p:spTree>
    <p:extLst>
      <p:ext uri="{BB962C8B-B14F-4D97-AF65-F5344CB8AC3E}">
        <p14:creationId xmlns:p14="http://schemas.microsoft.com/office/powerpoint/2010/main" xmlns="" val="2167594663"/>
      </p:ext>
    </p:extLst>
  </p:cSld>
  <p:clrMap bg1="lt1" tx1="dk1" bg2="lt2" tx2="dk2" accent1="accent1" accent2="accent2" accent3="accent3" accent4="accent4" accent5="accent5" accent6="accent6" hlink="hlink" folHlink="folHlink"/>
  <p:hf sldNum="0" hdr="0" ftr="0" dt="0"/>
  <p:notesStyle>
    <a:lvl1pPr marL="117422" indent="-117422" algn="l" defTabSz="913990" rtl="0" eaLnBrk="1" latinLnBrk="0" hangingPunct="1">
      <a:lnSpc>
        <a:spcPct val="110000"/>
      </a:lnSpc>
      <a:buFont typeface="Arial" panose="020B0604020202020204" pitchFamily="34" charset="0"/>
      <a:buChar char="•"/>
      <a:defRPr sz="1400" kern="1200">
        <a:solidFill>
          <a:schemeClr val="tx1"/>
        </a:solidFill>
        <a:latin typeface="+mn-lt"/>
        <a:ea typeface="+mn-ea"/>
        <a:cs typeface="+mn-cs"/>
      </a:defRPr>
    </a:lvl1pPr>
    <a:lvl2pPr marL="228497" indent="-111073" algn="l" defTabSz="913990" rtl="0" eaLnBrk="1" latinLnBrk="0" hangingPunct="1">
      <a:buFont typeface="Arial" panose="020B0604020202020204" pitchFamily="34" charset="0"/>
      <a:buChar char="•"/>
      <a:defRPr sz="1200" kern="1200">
        <a:solidFill>
          <a:schemeClr val="tx1"/>
        </a:solidFill>
        <a:latin typeface="+mn-lt"/>
        <a:ea typeface="+mn-ea"/>
        <a:cs typeface="+mn-cs"/>
      </a:defRPr>
    </a:lvl2pPr>
    <a:lvl3pPr marL="345919" indent="-117422" algn="l" defTabSz="913990" rtl="0" eaLnBrk="1" latinLnBrk="0" hangingPunct="1">
      <a:buFont typeface="Arial" panose="020B0604020202020204" pitchFamily="34" charset="0"/>
      <a:buChar char="•"/>
      <a:defRPr sz="1200" kern="1200">
        <a:solidFill>
          <a:schemeClr val="tx1"/>
        </a:solidFill>
        <a:latin typeface="+mn-lt"/>
        <a:ea typeface="+mn-ea"/>
        <a:cs typeface="+mn-cs"/>
      </a:defRPr>
    </a:lvl3pPr>
    <a:lvl4pPr marL="456996" indent="-111073" algn="l" defTabSz="913990" rtl="0" eaLnBrk="1" latinLnBrk="0" hangingPunct="1">
      <a:buFont typeface="Arial" panose="020B0604020202020204" pitchFamily="34" charset="0"/>
      <a:buChar char="•"/>
      <a:defRPr sz="1200" kern="1200">
        <a:solidFill>
          <a:schemeClr val="tx1"/>
        </a:solidFill>
        <a:latin typeface="+mn-lt"/>
        <a:ea typeface="+mn-ea"/>
        <a:cs typeface="+mn-cs"/>
      </a:defRPr>
    </a:lvl4pPr>
    <a:lvl5pPr marL="456996" indent="0" algn="l" defTabSz="913990" rtl="0" eaLnBrk="1" latinLnBrk="0" hangingPunct="1">
      <a:buFont typeface="Arial" panose="020B0604020202020204" pitchFamily="34" charset="0"/>
      <a:buChar char="•"/>
      <a:defRPr sz="1200" kern="1200">
        <a:solidFill>
          <a:schemeClr val="tx1"/>
        </a:solidFill>
        <a:latin typeface="+mn-lt"/>
        <a:ea typeface="+mn-ea"/>
        <a:cs typeface="+mn-cs"/>
      </a:defRPr>
    </a:lvl5pPr>
    <a:lvl6pPr marL="2284972" algn="l" defTabSz="913990" rtl="0" eaLnBrk="1" latinLnBrk="0" hangingPunct="1">
      <a:defRPr sz="1200" kern="1200">
        <a:solidFill>
          <a:schemeClr val="tx1"/>
        </a:solidFill>
        <a:latin typeface="+mn-lt"/>
        <a:ea typeface="+mn-ea"/>
        <a:cs typeface="+mn-cs"/>
      </a:defRPr>
    </a:lvl6pPr>
    <a:lvl7pPr marL="2741968" algn="l" defTabSz="913990" rtl="0" eaLnBrk="1" latinLnBrk="0" hangingPunct="1">
      <a:defRPr sz="1200" kern="1200">
        <a:solidFill>
          <a:schemeClr val="tx1"/>
        </a:solidFill>
        <a:latin typeface="+mn-lt"/>
        <a:ea typeface="+mn-ea"/>
        <a:cs typeface="+mn-cs"/>
      </a:defRPr>
    </a:lvl7pPr>
    <a:lvl8pPr marL="3198963" algn="l" defTabSz="913990" rtl="0" eaLnBrk="1" latinLnBrk="0" hangingPunct="1">
      <a:defRPr sz="1200" kern="1200">
        <a:solidFill>
          <a:schemeClr val="tx1"/>
        </a:solidFill>
        <a:latin typeface="+mn-lt"/>
        <a:ea typeface="+mn-ea"/>
        <a:cs typeface="+mn-cs"/>
      </a:defRPr>
    </a:lvl8pPr>
    <a:lvl9pPr marL="3655956" algn="l" defTabSz="91399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406400" y="696913"/>
            <a:ext cx="6197600" cy="3486150"/>
          </a:xfrm>
        </p:spPr>
      </p:sp>
      <p:sp>
        <p:nvSpPr>
          <p:cNvPr id="3" name="2 Marcador de notas"/>
          <p:cNvSpPr>
            <a:spLocks noGrp="1"/>
          </p:cNvSpPr>
          <p:nvPr>
            <p:ph type="body" idx="1"/>
          </p:nvPr>
        </p:nvSpPr>
        <p:spPr/>
        <p:txBody>
          <a:bodyPr>
            <a:normAutofit/>
          </a:bodyPr>
          <a:lstStyle/>
          <a:p>
            <a:endParaRPr lang="es-CO"/>
          </a:p>
        </p:txBody>
      </p:sp>
    </p:spTree>
    <p:extLst>
      <p:ext uri="{BB962C8B-B14F-4D97-AF65-F5344CB8AC3E}">
        <p14:creationId xmlns:p14="http://schemas.microsoft.com/office/powerpoint/2010/main" xmlns="" val="384904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44035" name="Marcador de notas 2"/>
          <p:cNvSpPr>
            <a:spLocks noGrp="1"/>
          </p:cNvSpPr>
          <p:nvPr>
            <p:ph type="body" idx="1"/>
          </p:nvPr>
        </p:nvSpPr>
        <p:spPr bwMode="auto">
          <a:noFill/>
        </p:spPr>
        <p:txBody>
          <a:bodyPr wrap="square" numCol="1" anchor="t" anchorCtr="0" compatLnSpc="1">
            <a:prstTxWarp prst="textNoShape">
              <a:avLst/>
            </a:prstTxWarp>
          </a:bodyPr>
          <a:lstStyle/>
          <a:p>
            <a:endParaRPr lang="es-ES_tradnl"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7" name="Rectángulo 6"/>
          <p:cNvSpPr/>
          <p:nvPr userDrawn="1"/>
        </p:nvSpPr>
        <p:spPr>
          <a:xfrm>
            <a:off x="-4378" y="39"/>
            <a:ext cx="9148378" cy="5139929"/>
          </a:xfrm>
          <a:prstGeom prst="rect">
            <a:avLst/>
          </a:prstGeom>
          <a:gradFill>
            <a:gsLst>
              <a:gs pos="0">
                <a:srgbClr val="4EC2E5"/>
              </a:gs>
              <a:gs pos="77000">
                <a:srgbClr val="04499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497" tIns="228497" rIns="228497" bIns="228497" rtlCol="0" anchor="ctr">
            <a:noAutofit/>
          </a:bodyPr>
          <a:lstStyle/>
          <a:p>
            <a:pPr algn="ctr"/>
            <a:endParaRPr lang="es-ES_tradnl" sz="1400" dirty="0" smtClean="0">
              <a:solidFill>
                <a:schemeClr val="bg1"/>
              </a:solidFill>
              <a:latin typeface="Franklin Gothic Demi Cond" panose="020B0706030402020204" pitchFamily="34" charset="0"/>
            </a:endParaRPr>
          </a:p>
        </p:txBody>
      </p:sp>
      <p:sp>
        <p:nvSpPr>
          <p:cNvPr id="3" name="Freeform 2"/>
          <p:cNvSpPr/>
          <p:nvPr userDrawn="1"/>
        </p:nvSpPr>
        <p:spPr bwMode="ltGray">
          <a:xfrm>
            <a:off x="-4377" y="9525"/>
            <a:ext cx="3412596" cy="5130404"/>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rgbClr val="4EC2E5">
                  <a:alpha val="50000"/>
                </a:srgbClr>
              </a:gs>
              <a:gs pos="0">
                <a:srgbClr val="4EC2E5">
                  <a:alpha val="30000"/>
                </a:srgb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dirty="0"/>
          </a:p>
        </p:txBody>
      </p:sp>
      <p:sp>
        <p:nvSpPr>
          <p:cNvPr id="2" name="Title 1"/>
          <p:cNvSpPr>
            <a:spLocks noGrp="1"/>
          </p:cNvSpPr>
          <p:nvPr>
            <p:ph type="title"/>
          </p:nvPr>
        </p:nvSpPr>
        <p:spPr>
          <a:xfrm>
            <a:off x="674756" y="1428797"/>
            <a:ext cx="7781756" cy="1668947"/>
          </a:xfrm>
        </p:spPr>
        <p:txBody>
          <a:bodyPr anchor="ctr"/>
          <a:lstStyle>
            <a:lvl1pPr>
              <a:defRPr sz="5500">
                <a:solidFill>
                  <a:schemeClr val="bg1"/>
                </a:solidFill>
              </a:defRPr>
            </a:lvl1pPr>
          </a:lstStyle>
          <a:p>
            <a:r>
              <a:rPr lang="en-US" dirty="0" smtClean="0"/>
              <a:t>Click to edit Master title style</a:t>
            </a:r>
            <a:endParaRPr lang="en-US" dirty="0"/>
          </a:p>
        </p:txBody>
      </p:sp>
      <p:sp>
        <p:nvSpPr>
          <p:cNvPr id="10" name="Text Placeholder 9"/>
          <p:cNvSpPr>
            <a:spLocks noGrp="1"/>
          </p:cNvSpPr>
          <p:nvPr>
            <p:ph type="body" sz="quarter" idx="14" hasCustomPrompt="1"/>
          </p:nvPr>
        </p:nvSpPr>
        <p:spPr>
          <a:xfrm>
            <a:off x="674782" y="3465668"/>
            <a:ext cx="7783445" cy="1061829"/>
          </a:xfrm>
        </p:spPr>
        <p:txBody>
          <a:bodyPr>
            <a:noAutofit/>
          </a:bodyPr>
          <a:lstStyle>
            <a:lvl1pPr marL="0" indent="0">
              <a:lnSpc>
                <a:spcPct val="95000"/>
              </a:lnSpc>
              <a:spcAft>
                <a:spcPts val="0"/>
              </a:spcAft>
              <a:buFont typeface="Arial" panose="020B0604020202020204" pitchFamily="34" charset="0"/>
              <a:buChar char="​"/>
              <a:defRPr sz="2100" b="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 name="Group 3"/>
          <p:cNvGrpSpPr/>
          <p:nvPr userDrawn="1"/>
        </p:nvGrpSpPr>
        <p:grpSpPr>
          <a:xfrm>
            <a:off x="678112" y="1299758"/>
            <a:ext cx="7780165" cy="2004413"/>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314891086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631" y="1428797"/>
            <a:ext cx="7775100" cy="1668947"/>
          </a:xfrm>
        </p:spPr>
        <p:txBody>
          <a:bodyPr anchor="ctr"/>
          <a:lstStyle>
            <a:lvl1pPr>
              <a:lnSpc>
                <a:spcPct val="95000"/>
              </a:lnSpc>
              <a:defRPr sz="4200">
                <a:solidFill>
                  <a:schemeClr val="tx2"/>
                </a:solidFill>
              </a:defRPr>
            </a:lvl1pPr>
          </a:lstStyle>
          <a:p>
            <a:r>
              <a:rPr lang="en-US" dirty="0" smtClean="0"/>
              <a:t>Click to edit Master title style</a:t>
            </a:r>
            <a:endParaRPr lang="en-US" dirty="0"/>
          </a:p>
        </p:txBody>
      </p:sp>
      <p:sp>
        <p:nvSpPr>
          <p:cNvPr id="10" name="Text Placeholder 9"/>
          <p:cNvSpPr>
            <a:spLocks noGrp="1"/>
          </p:cNvSpPr>
          <p:nvPr>
            <p:ph type="body" sz="quarter" idx="14" hasCustomPrompt="1"/>
          </p:nvPr>
        </p:nvSpPr>
        <p:spPr>
          <a:xfrm>
            <a:off x="683581" y="3465668"/>
            <a:ext cx="7776788" cy="1061829"/>
          </a:xfrm>
        </p:spPr>
        <p:txBody>
          <a:bodyPr>
            <a:noAutofit/>
          </a:bodyPr>
          <a:lstStyle>
            <a:lvl1pPr marL="0" indent="0">
              <a:lnSpc>
                <a:spcPct val="95000"/>
              </a:lnSpc>
              <a:spcAft>
                <a:spcPts val="0"/>
              </a:spcAft>
              <a:buFont typeface="Arial" panose="020B0604020202020204" pitchFamily="34" charset="0"/>
              <a:buChar char="​"/>
              <a:defRPr sz="210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2pPr>
            <a:lvl3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3pPr>
            <a:lvl4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4pPr>
            <a:lvl5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 name="Group 3"/>
          <p:cNvGrpSpPr/>
          <p:nvPr userDrawn="1"/>
        </p:nvGrpSpPr>
        <p:grpSpPr>
          <a:xfrm>
            <a:off x="683631" y="1299758"/>
            <a:ext cx="7776788" cy="2004413"/>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60000"/>
                  <a:lumOff val="4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213999621"/>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27" name="TextBox 26"/>
          <p:cNvSpPr txBox="1"/>
          <p:nvPr userDrawn="1"/>
        </p:nvSpPr>
        <p:spPr>
          <a:xfrm>
            <a:off x="8165157" y="491115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‹Nº›</a:t>
            </a:fld>
            <a:endParaRPr lang="en-US" sz="800" dirty="0">
              <a:solidFill>
                <a:schemeClr val="tx2">
                  <a:lumMod val="60000"/>
                  <a:lumOff val="40000"/>
                </a:schemeClr>
              </a:solidFill>
              <a:latin typeface="+mn-lt"/>
            </a:endParaRPr>
          </a:p>
        </p:txBody>
      </p:sp>
    </p:spTree>
    <p:extLst>
      <p:ext uri="{BB962C8B-B14F-4D97-AF65-F5344CB8AC3E}">
        <p14:creationId xmlns:p14="http://schemas.microsoft.com/office/powerpoint/2010/main" xmlns="" val="788860352"/>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4767263"/>
            <a:ext cx="2133600" cy="273844"/>
          </a:xfrm>
          <a:prstGeom prst="rect">
            <a:avLst/>
          </a:prstGeom>
        </p:spPr>
        <p:txBody>
          <a:bodyPr/>
          <a:lstStyle>
            <a:lvl1pPr fontAlgn="auto">
              <a:spcBef>
                <a:spcPts val="0"/>
              </a:spcBef>
              <a:spcAft>
                <a:spcPts val="0"/>
              </a:spcAft>
              <a:defRPr>
                <a:latin typeface="+mn-lt"/>
                <a:cs typeface="+mn-cs"/>
              </a:defRPr>
            </a:lvl1pPr>
          </a:lstStyle>
          <a:p>
            <a:pPr>
              <a:defRPr/>
            </a:pPr>
            <a:fld id="{5D43618C-DD23-41D0-9E03-682A13EFB59D}" type="datetimeFigureOut">
              <a:rPr lang="es-ES"/>
              <a:pPr>
                <a:defRPr/>
              </a:pPr>
              <a:t>09/11/2017</a:t>
            </a:fld>
            <a:endParaRPr lang="es-ES"/>
          </a:p>
        </p:txBody>
      </p:sp>
      <p:sp>
        <p:nvSpPr>
          <p:cNvPr id="3" name="Footer Placeholder 4"/>
          <p:cNvSpPr>
            <a:spLocks noGrp="1"/>
          </p:cNvSpPr>
          <p:nvPr>
            <p:ph type="ftr" sz="quarter" idx="11"/>
          </p:nvPr>
        </p:nvSpPr>
        <p:spPr>
          <a:xfrm>
            <a:off x="3124200" y="4767263"/>
            <a:ext cx="2895600" cy="273844"/>
          </a:xfrm>
          <a:prstGeom prst="rect">
            <a:avLst/>
          </a:prstGeom>
        </p:spPr>
        <p:txBody>
          <a:bodyPr/>
          <a:lstStyle>
            <a:lvl1pPr fontAlgn="auto">
              <a:spcBef>
                <a:spcPts val="0"/>
              </a:spcBef>
              <a:spcAft>
                <a:spcPts val="0"/>
              </a:spcAft>
              <a:defRPr>
                <a:latin typeface="+mn-lt"/>
                <a:cs typeface="+mn-cs"/>
              </a:defRPr>
            </a:lvl1pPr>
          </a:lstStyle>
          <a:p>
            <a:pPr>
              <a:defRPr/>
            </a:pPr>
            <a:endParaRPr lang="es-ES"/>
          </a:p>
        </p:txBody>
      </p:sp>
      <p:sp>
        <p:nvSpPr>
          <p:cNvPr id="4" name="Slide Number Placeholder 5"/>
          <p:cNvSpPr>
            <a:spLocks noGrp="1"/>
          </p:cNvSpPr>
          <p:nvPr>
            <p:ph type="sldNum" sz="quarter" idx="12"/>
          </p:nvPr>
        </p:nvSpPr>
        <p:spPr>
          <a:xfrm>
            <a:off x="6553200" y="4767263"/>
            <a:ext cx="2133600" cy="273844"/>
          </a:xfrm>
          <a:prstGeom prst="rect">
            <a:avLst/>
          </a:prstGeom>
        </p:spPr>
        <p:txBody>
          <a:bodyPr/>
          <a:lstStyle>
            <a:lvl1pPr fontAlgn="auto">
              <a:spcBef>
                <a:spcPts val="0"/>
              </a:spcBef>
              <a:spcAft>
                <a:spcPts val="0"/>
              </a:spcAft>
              <a:defRPr>
                <a:latin typeface="+mn-lt"/>
                <a:cs typeface="+mn-cs"/>
              </a:defRPr>
            </a:lvl1pPr>
          </a:lstStyle>
          <a:p>
            <a:pPr>
              <a:defRPr/>
            </a:pPr>
            <a:fld id="{6A87CD53-99F9-4C29-ACE1-4FDAE1C3ED2E}" type="slidenum">
              <a:rPr lang="es-ES"/>
              <a:pPr>
                <a:defRPr/>
              </a:pPr>
              <a:t>‹Nº›</a:t>
            </a:fld>
            <a:endParaRPr lang="es-E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618130" y="2228868"/>
            <a:ext cx="2725270" cy="685799"/>
          </a:xfrm>
        </p:spPr>
        <p:txBody>
          <a:bodyPr anchor="t" anchorCtr="0">
            <a:noAutofit/>
          </a:bodyPr>
          <a:lstStyle>
            <a:lvl1pPr marL="0" indent="0">
              <a:lnSpc>
                <a:spcPts val="1700"/>
              </a:lnSpc>
              <a:buNone/>
              <a:defRPr sz="1500">
                <a:solidFill>
                  <a:schemeClr val="tx2"/>
                </a:solidFill>
                <a:latin typeface="+mn-lt"/>
              </a:defRPr>
            </a:lvl1pPr>
            <a:lvl2pPr marL="456996" indent="0">
              <a:buNone/>
              <a:defRPr sz="1200"/>
            </a:lvl2pPr>
            <a:lvl3pPr marL="913990" indent="0">
              <a:buNone/>
              <a:defRPr sz="1000"/>
            </a:lvl3pPr>
            <a:lvl4pPr marL="1370984" indent="0">
              <a:buNone/>
              <a:defRPr sz="900"/>
            </a:lvl4pPr>
            <a:lvl5pPr marL="1827978" indent="0">
              <a:buNone/>
              <a:defRPr sz="900"/>
            </a:lvl5pPr>
            <a:lvl6pPr marL="2284972" indent="0">
              <a:buNone/>
              <a:defRPr sz="900"/>
            </a:lvl6pPr>
            <a:lvl7pPr marL="2741968" indent="0">
              <a:buNone/>
              <a:defRPr sz="900"/>
            </a:lvl7pPr>
            <a:lvl8pPr marL="3198963" indent="0">
              <a:buNone/>
              <a:defRPr sz="900"/>
            </a:lvl8pPr>
            <a:lvl9pPr marL="3655956" indent="0">
              <a:buNone/>
              <a:defRPr sz="900"/>
            </a:lvl9pPr>
          </a:lstStyle>
          <a:p>
            <a:pPr lvl="0"/>
            <a:r>
              <a:rPr lang="en-US" dirty="0" smtClean="0"/>
              <a:t>click to edit section title</a:t>
            </a:r>
          </a:p>
        </p:txBody>
      </p:sp>
      <p:sp>
        <p:nvSpPr>
          <p:cNvPr id="30" name="Text Placeholder 29"/>
          <p:cNvSpPr>
            <a:spLocks noGrp="1"/>
          </p:cNvSpPr>
          <p:nvPr>
            <p:ph type="body" sz="quarter" idx="11" hasCustomPrompt="1"/>
          </p:nvPr>
        </p:nvSpPr>
        <p:spPr>
          <a:xfrm>
            <a:off x="685800" y="2211311"/>
            <a:ext cx="932330" cy="70337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
        <p:nvSpPr>
          <p:cNvPr id="22" name="Text Placeholder 2"/>
          <p:cNvSpPr>
            <a:spLocks noGrp="1"/>
          </p:cNvSpPr>
          <p:nvPr>
            <p:ph type="body" idx="28" hasCustomPrompt="1"/>
          </p:nvPr>
        </p:nvSpPr>
        <p:spPr>
          <a:xfrm>
            <a:off x="685802" y="518288"/>
            <a:ext cx="7772400" cy="338961"/>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6996" indent="0">
              <a:buNone/>
              <a:defRPr sz="2000" b="1"/>
            </a:lvl2pPr>
            <a:lvl3pPr marL="913990" indent="0">
              <a:buNone/>
              <a:defRPr sz="1800" b="1"/>
            </a:lvl3pPr>
            <a:lvl4pPr marL="1370984" indent="0">
              <a:buNone/>
              <a:defRPr sz="1600" b="1"/>
            </a:lvl4pPr>
            <a:lvl5pPr marL="1827978" indent="0">
              <a:buNone/>
              <a:defRPr sz="1600" b="1"/>
            </a:lvl5pPr>
            <a:lvl6pPr marL="2284972" indent="0">
              <a:buNone/>
              <a:defRPr sz="1600" b="1"/>
            </a:lvl6pPr>
            <a:lvl7pPr marL="2741968" indent="0">
              <a:buNone/>
              <a:defRPr sz="1600" b="1"/>
            </a:lvl7pPr>
            <a:lvl8pPr marL="3198963" indent="0">
              <a:buNone/>
              <a:defRPr sz="1600" b="1"/>
            </a:lvl8pPr>
            <a:lvl9pPr marL="3655956" indent="0">
              <a:buNone/>
              <a:defRPr sz="1600" b="1"/>
            </a:lvl9pPr>
          </a:lstStyle>
          <a:p>
            <a:pPr lvl="0"/>
            <a:r>
              <a:rPr lang="en-US" dirty="0" smtClean="0"/>
              <a:t>click to edit master text styles</a:t>
            </a:r>
          </a:p>
        </p:txBody>
      </p:sp>
      <p:sp>
        <p:nvSpPr>
          <p:cNvPr id="94" name="Text Placeholder 3"/>
          <p:cNvSpPr>
            <a:spLocks noGrp="1"/>
          </p:cNvSpPr>
          <p:nvPr>
            <p:ph type="body" sz="half" idx="29" hasCustomPrompt="1"/>
          </p:nvPr>
        </p:nvSpPr>
        <p:spPr>
          <a:xfrm>
            <a:off x="1618130" y="2914700"/>
            <a:ext cx="2725270" cy="685799"/>
          </a:xfrm>
        </p:spPr>
        <p:txBody>
          <a:bodyPr anchor="t" anchorCtr="0">
            <a:noAutofit/>
          </a:bodyPr>
          <a:lstStyle>
            <a:lvl1pPr marL="0" indent="0">
              <a:lnSpc>
                <a:spcPts val="1700"/>
              </a:lnSpc>
              <a:buNone/>
              <a:defRPr sz="1500">
                <a:solidFill>
                  <a:schemeClr val="tx2"/>
                </a:solidFill>
                <a:latin typeface="+mn-lt"/>
              </a:defRPr>
            </a:lvl1pPr>
            <a:lvl2pPr marL="456996" indent="0">
              <a:buNone/>
              <a:defRPr sz="1200"/>
            </a:lvl2pPr>
            <a:lvl3pPr marL="913990" indent="0">
              <a:buNone/>
              <a:defRPr sz="1000"/>
            </a:lvl3pPr>
            <a:lvl4pPr marL="1370984" indent="0">
              <a:buNone/>
              <a:defRPr sz="900"/>
            </a:lvl4pPr>
            <a:lvl5pPr marL="1827978" indent="0">
              <a:buNone/>
              <a:defRPr sz="900"/>
            </a:lvl5pPr>
            <a:lvl6pPr marL="2284972" indent="0">
              <a:buNone/>
              <a:defRPr sz="900"/>
            </a:lvl6pPr>
            <a:lvl7pPr marL="2741968" indent="0">
              <a:buNone/>
              <a:defRPr sz="900"/>
            </a:lvl7pPr>
            <a:lvl8pPr marL="3198963" indent="0">
              <a:buNone/>
              <a:defRPr sz="900"/>
            </a:lvl8pPr>
            <a:lvl9pPr marL="3655956" indent="0">
              <a:buNone/>
              <a:defRPr sz="900"/>
            </a:lvl9pPr>
          </a:lstStyle>
          <a:p>
            <a:pPr lvl="0"/>
            <a:r>
              <a:rPr lang="en-US" dirty="0" smtClean="0"/>
              <a:t>click to edit section title</a:t>
            </a:r>
          </a:p>
        </p:txBody>
      </p:sp>
      <p:sp>
        <p:nvSpPr>
          <p:cNvPr id="95" name="Text Placeholder 29"/>
          <p:cNvSpPr>
            <a:spLocks noGrp="1"/>
          </p:cNvSpPr>
          <p:nvPr>
            <p:ph type="body" sz="quarter" idx="30" hasCustomPrompt="1"/>
          </p:nvPr>
        </p:nvSpPr>
        <p:spPr>
          <a:xfrm>
            <a:off x="685800" y="2897115"/>
            <a:ext cx="932330" cy="70337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
        <p:nvSpPr>
          <p:cNvPr id="96" name="Text Placeholder 3"/>
          <p:cNvSpPr>
            <a:spLocks noGrp="1"/>
          </p:cNvSpPr>
          <p:nvPr>
            <p:ph type="body" sz="half" idx="31" hasCustomPrompt="1"/>
          </p:nvPr>
        </p:nvSpPr>
        <p:spPr>
          <a:xfrm>
            <a:off x="1618130" y="3600504"/>
            <a:ext cx="2725270" cy="685799"/>
          </a:xfrm>
        </p:spPr>
        <p:txBody>
          <a:bodyPr anchor="t" anchorCtr="0">
            <a:noAutofit/>
          </a:bodyPr>
          <a:lstStyle>
            <a:lvl1pPr marL="0" indent="0">
              <a:lnSpc>
                <a:spcPts val="1700"/>
              </a:lnSpc>
              <a:buNone/>
              <a:defRPr sz="1500">
                <a:solidFill>
                  <a:schemeClr val="tx2"/>
                </a:solidFill>
                <a:latin typeface="+mn-lt"/>
              </a:defRPr>
            </a:lvl1pPr>
            <a:lvl2pPr marL="456996" indent="0">
              <a:buNone/>
              <a:defRPr sz="1200"/>
            </a:lvl2pPr>
            <a:lvl3pPr marL="913990" indent="0">
              <a:buNone/>
              <a:defRPr sz="1000"/>
            </a:lvl3pPr>
            <a:lvl4pPr marL="1370984" indent="0">
              <a:buNone/>
              <a:defRPr sz="900"/>
            </a:lvl4pPr>
            <a:lvl5pPr marL="1827978" indent="0">
              <a:buNone/>
              <a:defRPr sz="900"/>
            </a:lvl5pPr>
            <a:lvl6pPr marL="2284972" indent="0">
              <a:buNone/>
              <a:defRPr sz="900"/>
            </a:lvl6pPr>
            <a:lvl7pPr marL="2741968" indent="0">
              <a:buNone/>
              <a:defRPr sz="900"/>
            </a:lvl7pPr>
            <a:lvl8pPr marL="3198963" indent="0">
              <a:buNone/>
              <a:defRPr sz="900"/>
            </a:lvl8pPr>
            <a:lvl9pPr marL="3655956" indent="0">
              <a:buNone/>
              <a:defRPr sz="900"/>
            </a:lvl9pPr>
          </a:lstStyle>
          <a:p>
            <a:pPr lvl="0"/>
            <a:r>
              <a:rPr lang="en-US" dirty="0" smtClean="0"/>
              <a:t>click to edit section title</a:t>
            </a:r>
          </a:p>
        </p:txBody>
      </p:sp>
      <p:sp>
        <p:nvSpPr>
          <p:cNvPr id="97" name="Text Placeholder 29"/>
          <p:cNvSpPr>
            <a:spLocks noGrp="1"/>
          </p:cNvSpPr>
          <p:nvPr>
            <p:ph type="body" sz="quarter" idx="32" hasCustomPrompt="1"/>
          </p:nvPr>
        </p:nvSpPr>
        <p:spPr>
          <a:xfrm>
            <a:off x="685800" y="3582919"/>
            <a:ext cx="932330" cy="70337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
        <p:nvSpPr>
          <p:cNvPr id="98" name="Text Placeholder 3"/>
          <p:cNvSpPr>
            <a:spLocks noGrp="1"/>
          </p:cNvSpPr>
          <p:nvPr>
            <p:ph type="body" sz="half" idx="33" hasCustomPrompt="1"/>
          </p:nvPr>
        </p:nvSpPr>
        <p:spPr>
          <a:xfrm>
            <a:off x="5732930" y="2228868"/>
            <a:ext cx="2725270" cy="685799"/>
          </a:xfrm>
        </p:spPr>
        <p:txBody>
          <a:bodyPr anchor="t" anchorCtr="0">
            <a:noAutofit/>
          </a:bodyPr>
          <a:lstStyle>
            <a:lvl1pPr marL="0" indent="0">
              <a:lnSpc>
                <a:spcPts val="1700"/>
              </a:lnSpc>
              <a:buNone/>
              <a:defRPr sz="1500">
                <a:solidFill>
                  <a:schemeClr val="tx2"/>
                </a:solidFill>
                <a:latin typeface="+mn-lt"/>
              </a:defRPr>
            </a:lvl1pPr>
            <a:lvl2pPr marL="456996" indent="0">
              <a:buNone/>
              <a:defRPr sz="1200"/>
            </a:lvl2pPr>
            <a:lvl3pPr marL="913990" indent="0">
              <a:buNone/>
              <a:defRPr sz="1000"/>
            </a:lvl3pPr>
            <a:lvl4pPr marL="1370984" indent="0">
              <a:buNone/>
              <a:defRPr sz="900"/>
            </a:lvl4pPr>
            <a:lvl5pPr marL="1827978" indent="0">
              <a:buNone/>
              <a:defRPr sz="900"/>
            </a:lvl5pPr>
            <a:lvl6pPr marL="2284972" indent="0">
              <a:buNone/>
              <a:defRPr sz="900"/>
            </a:lvl6pPr>
            <a:lvl7pPr marL="2741968" indent="0">
              <a:buNone/>
              <a:defRPr sz="900"/>
            </a:lvl7pPr>
            <a:lvl8pPr marL="3198963" indent="0">
              <a:buNone/>
              <a:defRPr sz="900"/>
            </a:lvl8pPr>
            <a:lvl9pPr marL="3655956" indent="0">
              <a:buNone/>
              <a:defRPr sz="900"/>
            </a:lvl9pPr>
          </a:lstStyle>
          <a:p>
            <a:pPr lvl="0"/>
            <a:r>
              <a:rPr lang="en-US" dirty="0" smtClean="0"/>
              <a:t>click to edit section title</a:t>
            </a:r>
          </a:p>
        </p:txBody>
      </p:sp>
      <p:sp>
        <p:nvSpPr>
          <p:cNvPr id="99" name="Text Placeholder 29"/>
          <p:cNvSpPr>
            <a:spLocks noGrp="1"/>
          </p:cNvSpPr>
          <p:nvPr>
            <p:ph type="body" sz="quarter" idx="34" hasCustomPrompt="1"/>
          </p:nvPr>
        </p:nvSpPr>
        <p:spPr>
          <a:xfrm>
            <a:off x="4800600" y="2211311"/>
            <a:ext cx="932330" cy="70337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
        <p:nvSpPr>
          <p:cNvPr id="100" name="Text Placeholder 3"/>
          <p:cNvSpPr>
            <a:spLocks noGrp="1"/>
          </p:cNvSpPr>
          <p:nvPr>
            <p:ph type="body" sz="half" idx="35" hasCustomPrompt="1"/>
          </p:nvPr>
        </p:nvSpPr>
        <p:spPr>
          <a:xfrm>
            <a:off x="5732930" y="2914700"/>
            <a:ext cx="2725270" cy="685799"/>
          </a:xfrm>
        </p:spPr>
        <p:txBody>
          <a:bodyPr anchor="t" anchorCtr="0">
            <a:noAutofit/>
          </a:bodyPr>
          <a:lstStyle>
            <a:lvl1pPr marL="0" indent="0">
              <a:lnSpc>
                <a:spcPts val="1700"/>
              </a:lnSpc>
              <a:buNone/>
              <a:defRPr sz="1500">
                <a:solidFill>
                  <a:schemeClr val="tx2"/>
                </a:solidFill>
                <a:latin typeface="+mn-lt"/>
              </a:defRPr>
            </a:lvl1pPr>
            <a:lvl2pPr marL="456996" indent="0">
              <a:buNone/>
              <a:defRPr sz="1200"/>
            </a:lvl2pPr>
            <a:lvl3pPr marL="913990" indent="0">
              <a:buNone/>
              <a:defRPr sz="1000"/>
            </a:lvl3pPr>
            <a:lvl4pPr marL="1370984" indent="0">
              <a:buNone/>
              <a:defRPr sz="900"/>
            </a:lvl4pPr>
            <a:lvl5pPr marL="1827978" indent="0">
              <a:buNone/>
              <a:defRPr sz="900"/>
            </a:lvl5pPr>
            <a:lvl6pPr marL="2284972" indent="0">
              <a:buNone/>
              <a:defRPr sz="900"/>
            </a:lvl6pPr>
            <a:lvl7pPr marL="2741968" indent="0">
              <a:buNone/>
              <a:defRPr sz="900"/>
            </a:lvl7pPr>
            <a:lvl8pPr marL="3198963" indent="0">
              <a:buNone/>
              <a:defRPr sz="900"/>
            </a:lvl8pPr>
            <a:lvl9pPr marL="3655956" indent="0">
              <a:buNone/>
              <a:defRPr sz="900"/>
            </a:lvl9pPr>
          </a:lstStyle>
          <a:p>
            <a:pPr lvl="0"/>
            <a:r>
              <a:rPr lang="en-US" dirty="0" smtClean="0"/>
              <a:t>click to edit section title</a:t>
            </a:r>
          </a:p>
        </p:txBody>
      </p:sp>
      <p:sp>
        <p:nvSpPr>
          <p:cNvPr id="101" name="Text Placeholder 29"/>
          <p:cNvSpPr>
            <a:spLocks noGrp="1"/>
          </p:cNvSpPr>
          <p:nvPr>
            <p:ph type="body" sz="quarter" idx="36" hasCustomPrompt="1"/>
          </p:nvPr>
        </p:nvSpPr>
        <p:spPr>
          <a:xfrm>
            <a:off x="4800600" y="2897115"/>
            <a:ext cx="932330" cy="70337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
        <p:nvSpPr>
          <p:cNvPr id="102" name="Text Placeholder 3"/>
          <p:cNvSpPr>
            <a:spLocks noGrp="1"/>
          </p:cNvSpPr>
          <p:nvPr>
            <p:ph type="body" sz="half" idx="37" hasCustomPrompt="1"/>
          </p:nvPr>
        </p:nvSpPr>
        <p:spPr>
          <a:xfrm>
            <a:off x="5732930" y="3600504"/>
            <a:ext cx="2725270" cy="685799"/>
          </a:xfrm>
        </p:spPr>
        <p:txBody>
          <a:bodyPr anchor="t" anchorCtr="0">
            <a:noAutofit/>
          </a:bodyPr>
          <a:lstStyle>
            <a:lvl1pPr marL="0" indent="0">
              <a:lnSpc>
                <a:spcPts val="1700"/>
              </a:lnSpc>
              <a:buNone/>
              <a:defRPr sz="1500">
                <a:solidFill>
                  <a:schemeClr val="tx2"/>
                </a:solidFill>
                <a:latin typeface="+mn-lt"/>
              </a:defRPr>
            </a:lvl1pPr>
            <a:lvl2pPr marL="456996" indent="0">
              <a:buNone/>
              <a:defRPr sz="1200"/>
            </a:lvl2pPr>
            <a:lvl3pPr marL="913990" indent="0">
              <a:buNone/>
              <a:defRPr sz="1000"/>
            </a:lvl3pPr>
            <a:lvl4pPr marL="1370984" indent="0">
              <a:buNone/>
              <a:defRPr sz="900"/>
            </a:lvl4pPr>
            <a:lvl5pPr marL="1827978" indent="0">
              <a:buNone/>
              <a:defRPr sz="900"/>
            </a:lvl5pPr>
            <a:lvl6pPr marL="2284972" indent="0">
              <a:buNone/>
              <a:defRPr sz="900"/>
            </a:lvl6pPr>
            <a:lvl7pPr marL="2741968" indent="0">
              <a:buNone/>
              <a:defRPr sz="900"/>
            </a:lvl7pPr>
            <a:lvl8pPr marL="3198963" indent="0">
              <a:buNone/>
              <a:defRPr sz="900"/>
            </a:lvl8pPr>
            <a:lvl9pPr marL="3655956" indent="0">
              <a:buNone/>
              <a:defRPr sz="900"/>
            </a:lvl9pPr>
          </a:lstStyle>
          <a:p>
            <a:pPr lvl="0"/>
            <a:r>
              <a:rPr lang="en-US" dirty="0" smtClean="0"/>
              <a:t>click to edit section title</a:t>
            </a:r>
          </a:p>
        </p:txBody>
      </p:sp>
      <p:sp>
        <p:nvSpPr>
          <p:cNvPr id="103" name="Text Placeholder 29"/>
          <p:cNvSpPr>
            <a:spLocks noGrp="1"/>
          </p:cNvSpPr>
          <p:nvPr>
            <p:ph type="body" sz="quarter" idx="38" hasCustomPrompt="1"/>
          </p:nvPr>
        </p:nvSpPr>
        <p:spPr>
          <a:xfrm>
            <a:off x="4800600" y="3582919"/>
            <a:ext cx="932330" cy="70337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Tree>
    <p:extLst>
      <p:ext uri="{BB962C8B-B14F-4D97-AF65-F5344CB8AC3E}">
        <p14:creationId xmlns:p14="http://schemas.microsoft.com/office/powerpoint/2010/main" xmlns="" val="3850515460"/>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15" name="Content Placeholder 13"/>
          <p:cNvSpPr>
            <a:spLocks noGrp="1"/>
          </p:cNvSpPr>
          <p:nvPr>
            <p:ph sz="quarter" idx="15"/>
          </p:nvPr>
        </p:nvSpPr>
        <p:spPr>
          <a:xfrm>
            <a:off x="685800" y="2228857"/>
            <a:ext cx="3657600" cy="205740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13"/>
          <p:cNvSpPr>
            <a:spLocks noGrp="1"/>
          </p:cNvSpPr>
          <p:nvPr>
            <p:ph sz="quarter" idx="16"/>
          </p:nvPr>
        </p:nvSpPr>
        <p:spPr>
          <a:xfrm>
            <a:off x="4800600" y="2228857"/>
            <a:ext cx="3657600" cy="205740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
          <p:cNvSpPr>
            <a:spLocks noGrp="1"/>
          </p:cNvSpPr>
          <p:nvPr>
            <p:ph type="body" idx="28" hasCustomPrompt="1"/>
          </p:nvPr>
        </p:nvSpPr>
        <p:spPr>
          <a:xfrm>
            <a:off x="685802" y="518288"/>
            <a:ext cx="7772400" cy="338961"/>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6996" indent="0">
              <a:buNone/>
              <a:defRPr sz="2000" b="1"/>
            </a:lvl2pPr>
            <a:lvl3pPr marL="913990" indent="0">
              <a:buNone/>
              <a:defRPr sz="1800" b="1"/>
            </a:lvl3pPr>
            <a:lvl4pPr marL="1370984" indent="0">
              <a:buNone/>
              <a:defRPr sz="1600" b="1"/>
            </a:lvl4pPr>
            <a:lvl5pPr marL="1827978" indent="0">
              <a:buNone/>
              <a:defRPr sz="1600" b="1"/>
            </a:lvl5pPr>
            <a:lvl6pPr marL="2284972" indent="0">
              <a:buNone/>
              <a:defRPr sz="1600" b="1"/>
            </a:lvl6pPr>
            <a:lvl7pPr marL="2741968" indent="0">
              <a:buNone/>
              <a:defRPr sz="1600" b="1"/>
            </a:lvl7pPr>
            <a:lvl8pPr marL="3198963" indent="0">
              <a:buNone/>
              <a:defRPr sz="1600" b="1"/>
            </a:lvl8pPr>
            <a:lvl9pPr marL="3655956" indent="0">
              <a:buNone/>
              <a:defRPr sz="1600" b="1"/>
            </a:lvl9pPr>
          </a:lstStyle>
          <a:p>
            <a:pPr lvl="0"/>
            <a:r>
              <a:rPr lang="en-US" dirty="0" smtClean="0"/>
              <a:t>click to edit master text styles</a:t>
            </a:r>
          </a:p>
        </p:txBody>
      </p:sp>
      <p:sp>
        <p:nvSpPr>
          <p:cNvPr id="39" name="TextBox 38"/>
          <p:cNvSpPr txBox="1"/>
          <p:nvPr userDrawn="1"/>
        </p:nvSpPr>
        <p:spPr>
          <a:xfrm>
            <a:off x="8165157" y="491115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‹Nº›</a:t>
            </a:fld>
            <a:endParaRPr lang="en-US" sz="800" dirty="0">
              <a:solidFill>
                <a:schemeClr val="tx2">
                  <a:lumMod val="60000"/>
                  <a:lumOff val="40000"/>
                </a:schemeClr>
              </a:solidFill>
              <a:latin typeface="+mn-lt"/>
            </a:endParaRPr>
          </a:p>
        </p:txBody>
      </p:sp>
      <p:sp>
        <p:nvSpPr>
          <p:cNvPr id="40" name="Text Placeholder 10"/>
          <p:cNvSpPr>
            <a:spLocks noGrp="1"/>
          </p:cNvSpPr>
          <p:nvPr>
            <p:ph type="body" sz="quarter" idx="14" hasCustomPrompt="1"/>
          </p:nvPr>
        </p:nvSpPr>
        <p:spPr>
          <a:xfrm>
            <a:off x="685800" y="4886537"/>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Tree>
    <p:extLst>
      <p:ext uri="{BB962C8B-B14F-4D97-AF65-F5344CB8AC3E}">
        <p14:creationId xmlns:p14="http://schemas.microsoft.com/office/powerpoint/2010/main" xmlns="" val="1328533763"/>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8" name="Content Placeholder 37"/>
          <p:cNvSpPr>
            <a:spLocks noGrp="1"/>
          </p:cNvSpPr>
          <p:nvPr>
            <p:ph sz="quarter" idx="15"/>
          </p:nvPr>
        </p:nvSpPr>
        <p:spPr>
          <a:xfrm>
            <a:off x="685800" y="2228850"/>
            <a:ext cx="5029200" cy="2057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37"/>
          <p:cNvSpPr>
            <a:spLocks noGrp="1"/>
          </p:cNvSpPr>
          <p:nvPr>
            <p:ph sz="quarter" idx="17"/>
          </p:nvPr>
        </p:nvSpPr>
        <p:spPr>
          <a:xfrm>
            <a:off x="6172202" y="2228850"/>
            <a:ext cx="2286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4" name="Text Placeholder 2"/>
          <p:cNvSpPr>
            <a:spLocks noGrp="1"/>
          </p:cNvSpPr>
          <p:nvPr>
            <p:ph type="body" idx="28" hasCustomPrompt="1"/>
          </p:nvPr>
        </p:nvSpPr>
        <p:spPr>
          <a:xfrm>
            <a:off x="685802" y="518288"/>
            <a:ext cx="7772400" cy="338961"/>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6996" indent="0">
              <a:buNone/>
              <a:defRPr sz="2000" b="1"/>
            </a:lvl2pPr>
            <a:lvl3pPr marL="913990" indent="0">
              <a:buNone/>
              <a:defRPr sz="1800" b="1"/>
            </a:lvl3pPr>
            <a:lvl4pPr marL="1370984" indent="0">
              <a:buNone/>
              <a:defRPr sz="1600" b="1"/>
            </a:lvl4pPr>
            <a:lvl5pPr marL="1827978" indent="0">
              <a:buNone/>
              <a:defRPr sz="1600" b="1"/>
            </a:lvl5pPr>
            <a:lvl6pPr marL="2284972" indent="0">
              <a:buNone/>
              <a:defRPr sz="1600" b="1"/>
            </a:lvl6pPr>
            <a:lvl7pPr marL="2741968" indent="0">
              <a:buNone/>
              <a:defRPr sz="1600" b="1"/>
            </a:lvl7pPr>
            <a:lvl8pPr marL="3198963" indent="0">
              <a:buNone/>
              <a:defRPr sz="1600" b="1"/>
            </a:lvl8pPr>
            <a:lvl9pPr marL="3655956" indent="0">
              <a:buNone/>
              <a:defRPr sz="1600" b="1"/>
            </a:lvl9pPr>
          </a:lstStyle>
          <a:p>
            <a:pPr lvl="0"/>
            <a:r>
              <a:rPr lang="en-US" dirty="0" smtClean="0"/>
              <a:t>click to edit master text styles</a:t>
            </a:r>
          </a:p>
        </p:txBody>
      </p:sp>
      <p:sp>
        <p:nvSpPr>
          <p:cNvPr id="37" name="TextBox 36"/>
          <p:cNvSpPr txBox="1"/>
          <p:nvPr userDrawn="1"/>
        </p:nvSpPr>
        <p:spPr>
          <a:xfrm>
            <a:off x="8165157" y="491115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‹Nº›</a:t>
            </a:fld>
            <a:endParaRPr lang="en-US" sz="800" dirty="0">
              <a:solidFill>
                <a:schemeClr val="tx2">
                  <a:lumMod val="60000"/>
                  <a:lumOff val="40000"/>
                </a:schemeClr>
              </a:solidFill>
              <a:latin typeface="+mn-lt"/>
            </a:endParaRPr>
          </a:p>
        </p:txBody>
      </p:sp>
      <p:sp>
        <p:nvSpPr>
          <p:cNvPr id="41" name="Text Placeholder 10"/>
          <p:cNvSpPr>
            <a:spLocks noGrp="1"/>
          </p:cNvSpPr>
          <p:nvPr>
            <p:ph type="body" sz="quarter" idx="14" hasCustomPrompt="1"/>
          </p:nvPr>
        </p:nvSpPr>
        <p:spPr>
          <a:xfrm>
            <a:off x="685800" y="4886537"/>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Tree>
    <p:extLst>
      <p:ext uri="{BB962C8B-B14F-4D97-AF65-F5344CB8AC3E}">
        <p14:creationId xmlns:p14="http://schemas.microsoft.com/office/powerpoint/2010/main" xmlns="" val="3256096326"/>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8" name="Content Placeholder 37"/>
          <p:cNvSpPr>
            <a:spLocks noGrp="1"/>
          </p:cNvSpPr>
          <p:nvPr>
            <p:ph sz="quarter" idx="15"/>
          </p:nvPr>
        </p:nvSpPr>
        <p:spPr>
          <a:xfrm>
            <a:off x="685802" y="2228850"/>
            <a:ext cx="2286000" cy="2057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37"/>
          <p:cNvSpPr>
            <a:spLocks noGrp="1"/>
          </p:cNvSpPr>
          <p:nvPr>
            <p:ph sz="quarter" idx="17"/>
          </p:nvPr>
        </p:nvSpPr>
        <p:spPr>
          <a:xfrm>
            <a:off x="3429000" y="2228850"/>
            <a:ext cx="5029200" cy="2057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
          <p:cNvSpPr>
            <a:spLocks noGrp="1"/>
          </p:cNvSpPr>
          <p:nvPr>
            <p:ph type="body" idx="28" hasCustomPrompt="1"/>
          </p:nvPr>
        </p:nvSpPr>
        <p:spPr>
          <a:xfrm>
            <a:off x="685802" y="518288"/>
            <a:ext cx="7772400" cy="338961"/>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6996" indent="0">
              <a:buNone/>
              <a:defRPr sz="2000" b="1"/>
            </a:lvl2pPr>
            <a:lvl3pPr marL="913990" indent="0">
              <a:buNone/>
              <a:defRPr sz="1800" b="1"/>
            </a:lvl3pPr>
            <a:lvl4pPr marL="1370984" indent="0">
              <a:buNone/>
              <a:defRPr sz="1600" b="1"/>
            </a:lvl4pPr>
            <a:lvl5pPr marL="1827978" indent="0">
              <a:buNone/>
              <a:defRPr sz="1600" b="1"/>
            </a:lvl5pPr>
            <a:lvl6pPr marL="2284972" indent="0">
              <a:buNone/>
              <a:defRPr sz="1600" b="1"/>
            </a:lvl6pPr>
            <a:lvl7pPr marL="2741968" indent="0">
              <a:buNone/>
              <a:defRPr sz="1600" b="1"/>
            </a:lvl7pPr>
            <a:lvl8pPr marL="3198963" indent="0">
              <a:buNone/>
              <a:defRPr sz="1600" b="1"/>
            </a:lvl8pPr>
            <a:lvl9pPr marL="3655956" indent="0">
              <a:buNone/>
              <a:defRPr sz="1600" b="1"/>
            </a:lvl9pPr>
          </a:lstStyle>
          <a:p>
            <a:pPr lvl="0"/>
            <a:r>
              <a:rPr lang="en-US" dirty="0" smtClean="0"/>
              <a:t>click to edit master text styles</a:t>
            </a:r>
          </a:p>
        </p:txBody>
      </p:sp>
      <p:sp>
        <p:nvSpPr>
          <p:cNvPr id="41" name="TextBox 40"/>
          <p:cNvSpPr txBox="1"/>
          <p:nvPr userDrawn="1"/>
        </p:nvSpPr>
        <p:spPr>
          <a:xfrm>
            <a:off x="8165157" y="491115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‹Nº›</a:t>
            </a:fld>
            <a:endParaRPr lang="en-US" sz="800" dirty="0">
              <a:solidFill>
                <a:schemeClr val="tx2">
                  <a:lumMod val="60000"/>
                  <a:lumOff val="40000"/>
                </a:schemeClr>
              </a:solidFill>
              <a:latin typeface="+mn-lt"/>
            </a:endParaRPr>
          </a:p>
        </p:txBody>
      </p:sp>
      <p:sp>
        <p:nvSpPr>
          <p:cNvPr id="42" name="Text Placeholder 10"/>
          <p:cNvSpPr>
            <a:spLocks noGrp="1"/>
          </p:cNvSpPr>
          <p:nvPr>
            <p:ph type="body" sz="quarter" idx="14" hasCustomPrompt="1"/>
          </p:nvPr>
        </p:nvSpPr>
        <p:spPr>
          <a:xfrm>
            <a:off x="685800" y="4886537"/>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Tree>
    <p:extLst>
      <p:ext uri="{BB962C8B-B14F-4D97-AF65-F5344CB8AC3E}">
        <p14:creationId xmlns:p14="http://schemas.microsoft.com/office/powerpoint/2010/main" xmlns="" val="2751754173"/>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8" name="Content Placeholder 37"/>
          <p:cNvSpPr>
            <a:spLocks noGrp="1"/>
          </p:cNvSpPr>
          <p:nvPr>
            <p:ph sz="quarter" idx="15"/>
          </p:nvPr>
        </p:nvSpPr>
        <p:spPr>
          <a:xfrm>
            <a:off x="685802" y="2228850"/>
            <a:ext cx="2286000" cy="2057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37"/>
          <p:cNvSpPr>
            <a:spLocks noGrp="1"/>
          </p:cNvSpPr>
          <p:nvPr>
            <p:ph sz="quarter" idx="16"/>
          </p:nvPr>
        </p:nvSpPr>
        <p:spPr>
          <a:xfrm>
            <a:off x="3429002" y="2228850"/>
            <a:ext cx="2286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0" name="Content Placeholder 37"/>
          <p:cNvSpPr>
            <a:spLocks noGrp="1"/>
          </p:cNvSpPr>
          <p:nvPr>
            <p:ph sz="quarter" idx="17"/>
          </p:nvPr>
        </p:nvSpPr>
        <p:spPr>
          <a:xfrm>
            <a:off x="6172202" y="2228850"/>
            <a:ext cx="2286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1" name="Text Placeholder 2"/>
          <p:cNvSpPr>
            <a:spLocks noGrp="1"/>
          </p:cNvSpPr>
          <p:nvPr>
            <p:ph type="body" idx="28" hasCustomPrompt="1"/>
          </p:nvPr>
        </p:nvSpPr>
        <p:spPr>
          <a:xfrm>
            <a:off x="685802" y="518288"/>
            <a:ext cx="7772400" cy="338961"/>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6996" indent="0">
              <a:buNone/>
              <a:defRPr sz="2000" b="1"/>
            </a:lvl2pPr>
            <a:lvl3pPr marL="913990" indent="0">
              <a:buNone/>
              <a:defRPr sz="1800" b="1"/>
            </a:lvl3pPr>
            <a:lvl4pPr marL="1370984" indent="0">
              <a:buNone/>
              <a:defRPr sz="1600" b="1"/>
            </a:lvl4pPr>
            <a:lvl5pPr marL="1827978" indent="0">
              <a:buNone/>
              <a:defRPr sz="1600" b="1"/>
            </a:lvl5pPr>
            <a:lvl6pPr marL="2284972" indent="0">
              <a:buNone/>
              <a:defRPr sz="1600" b="1"/>
            </a:lvl6pPr>
            <a:lvl7pPr marL="2741968" indent="0">
              <a:buNone/>
              <a:defRPr sz="1600" b="1"/>
            </a:lvl7pPr>
            <a:lvl8pPr marL="3198963" indent="0">
              <a:buNone/>
              <a:defRPr sz="1600" b="1"/>
            </a:lvl8pPr>
            <a:lvl9pPr marL="3655956" indent="0">
              <a:buNone/>
              <a:defRPr sz="1600" b="1"/>
            </a:lvl9pPr>
          </a:lstStyle>
          <a:p>
            <a:pPr lvl="0"/>
            <a:r>
              <a:rPr lang="en-US" dirty="0" smtClean="0"/>
              <a:t>click to edit master text styles</a:t>
            </a:r>
          </a:p>
        </p:txBody>
      </p:sp>
      <p:sp>
        <p:nvSpPr>
          <p:cNvPr id="44" name="TextBox 43"/>
          <p:cNvSpPr txBox="1"/>
          <p:nvPr userDrawn="1"/>
        </p:nvSpPr>
        <p:spPr>
          <a:xfrm>
            <a:off x="8165157" y="491115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‹Nº›</a:t>
            </a:fld>
            <a:endParaRPr lang="en-US" sz="800" dirty="0">
              <a:solidFill>
                <a:schemeClr val="tx2">
                  <a:lumMod val="60000"/>
                  <a:lumOff val="40000"/>
                </a:schemeClr>
              </a:solidFill>
              <a:latin typeface="+mn-lt"/>
            </a:endParaRPr>
          </a:p>
        </p:txBody>
      </p:sp>
      <p:sp>
        <p:nvSpPr>
          <p:cNvPr id="45" name="Text Placeholder 10"/>
          <p:cNvSpPr>
            <a:spLocks noGrp="1"/>
          </p:cNvSpPr>
          <p:nvPr>
            <p:ph type="body" sz="quarter" idx="14" hasCustomPrompt="1"/>
          </p:nvPr>
        </p:nvSpPr>
        <p:spPr>
          <a:xfrm>
            <a:off x="685800" y="4886537"/>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Tree>
    <p:extLst>
      <p:ext uri="{BB962C8B-B14F-4D97-AF65-F5344CB8AC3E}">
        <p14:creationId xmlns:p14="http://schemas.microsoft.com/office/powerpoint/2010/main" xmlns="" val="1502876023"/>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smtClean="0"/>
              <a:t>click to edit master title style</a:t>
            </a:r>
            <a:endParaRPr lang="en-US" dirty="0"/>
          </a:p>
        </p:txBody>
      </p:sp>
      <p:sp>
        <p:nvSpPr>
          <p:cNvPr id="8" name="TextBox 7"/>
          <p:cNvSpPr txBox="1"/>
          <p:nvPr userDrawn="1"/>
        </p:nvSpPr>
        <p:spPr>
          <a:xfrm>
            <a:off x="8165157" y="491115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‹Nº›</a:t>
            </a:fld>
            <a:endParaRPr lang="en-US" sz="800" dirty="0">
              <a:solidFill>
                <a:schemeClr val="tx2">
                  <a:lumMod val="60000"/>
                  <a:lumOff val="40000"/>
                </a:schemeClr>
              </a:solidFill>
              <a:latin typeface="+mn-lt"/>
            </a:endParaRPr>
          </a:p>
        </p:txBody>
      </p:sp>
      <p:sp>
        <p:nvSpPr>
          <p:cNvPr id="12" name="Text Placeholder 10"/>
          <p:cNvSpPr>
            <a:spLocks noGrp="1"/>
          </p:cNvSpPr>
          <p:nvPr>
            <p:ph type="body" sz="quarter" idx="14" hasCustomPrompt="1"/>
          </p:nvPr>
        </p:nvSpPr>
        <p:spPr>
          <a:xfrm>
            <a:off x="685800" y="4886537"/>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
        <p:nvSpPr>
          <p:cNvPr id="19" name="Text Placeholder 2"/>
          <p:cNvSpPr>
            <a:spLocks noGrp="1"/>
          </p:cNvSpPr>
          <p:nvPr>
            <p:ph type="body" idx="28" hasCustomPrompt="1"/>
          </p:nvPr>
        </p:nvSpPr>
        <p:spPr>
          <a:xfrm>
            <a:off x="685802" y="518288"/>
            <a:ext cx="7772400" cy="338961"/>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6996" indent="0">
              <a:buNone/>
              <a:defRPr sz="2000" b="1"/>
            </a:lvl2pPr>
            <a:lvl3pPr marL="913990" indent="0">
              <a:buNone/>
              <a:defRPr sz="1800" b="1"/>
            </a:lvl3pPr>
            <a:lvl4pPr marL="1370984" indent="0">
              <a:buNone/>
              <a:defRPr sz="1600" b="1"/>
            </a:lvl4pPr>
            <a:lvl5pPr marL="1827978" indent="0">
              <a:buNone/>
              <a:defRPr sz="1600" b="1"/>
            </a:lvl5pPr>
            <a:lvl6pPr marL="2284972" indent="0">
              <a:buNone/>
              <a:defRPr sz="1600" b="1"/>
            </a:lvl6pPr>
            <a:lvl7pPr marL="2741968" indent="0">
              <a:buNone/>
              <a:defRPr sz="1600" b="1"/>
            </a:lvl7pPr>
            <a:lvl8pPr marL="3198963" indent="0">
              <a:buNone/>
              <a:defRPr sz="1600" b="1"/>
            </a:lvl8pPr>
            <a:lvl9pPr marL="3655956"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xmlns="" val="1869678377"/>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smtClean="0"/>
              <a:t>click to edit master title style</a:t>
            </a:r>
            <a:endParaRPr lang="en-US" dirty="0"/>
          </a:p>
        </p:txBody>
      </p:sp>
      <p:sp>
        <p:nvSpPr>
          <p:cNvPr id="8" name="TextBox 7"/>
          <p:cNvSpPr txBox="1"/>
          <p:nvPr userDrawn="1"/>
        </p:nvSpPr>
        <p:spPr>
          <a:xfrm>
            <a:off x="8165157" y="491115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‹Nº›</a:t>
            </a:fld>
            <a:endParaRPr lang="en-US" sz="800" dirty="0">
              <a:solidFill>
                <a:schemeClr val="tx2">
                  <a:lumMod val="60000"/>
                  <a:lumOff val="40000"/>
                </a:schemeClr>
              </a:solidFill>
              <a:latin typeface="+mn-lt"/>
            </a:endParaRPr>
          </a:p>
        </p:txBody>
      </p:sp>
      <p:sp>
        <p:nvSpPr>
          <p:cNvPr id="12" name="Text Placeholder 10"/>
          <p:cNvSpPr>
            <a:spLocks noGrp="1"/>
          </p:cNvSpPr>
          <p:nvPr>
            <p:ph type="body" sz="quarter" idx="14" hasCustomPrompt="1"/>
          </p:nvPr>
        </p:nvSpPr>
        <p:spPr>
          <a:xfrm>
            <a:off x="685800" y="4886537"/>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
        <p:nvSpPr>
          <p:cNvPr id="19" name="Text Placeholder 2"/>
          <p:cNvSpPr>
            <a:spLocks noGrp="1"/>
          </p:cNvSpPr>
          <p:nvPr>
            <p:ph type="body" idx="28" hasCustomPrompt="1"/>
          </p:nvPr>
        </p:nvSpPr>
        <p:spPr>
          <a:xfrm>
            <a:off x="685802" y="518288"/>
            <a:ext cx="7772400" cy="338961"/>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6996" indent="0">
              <a:buNone/>
              <a:defRPr sz="2000" b="1"/>
            </a:lvl2pPr>
            <a:lvl3pPr marL="913990" indent="0">
              <a:buNone/>
              <a:defRPr sz="1800" b="1"/>
            </a:lvl3pPr>
            <a:lvl4pPr marL="1370984" indent="0">
              <a:buNone/>
              <a:defRPr sz="1600" b="1"/>
            </a:lvl4pPr>
            <a:lvl5pPr marL="1827978" indent="0">
              <a:buNone/>
              <a:defRPr sz="1600" b="1"/>
            </a:lvl5pPr>
            <a:lvl6pPr marL="2284972" indent="0">
              <a:buNone/>
              <a:defRPr sz="1600" b="1"/>
            </a:lvl6pPr>
            <a:lvl7pPr marL="2741968" indent="0">
              <a:buNone/>
              <a:defRPr sz="1600" b="1"/>
            </a:lvl7pPr>
            <a:lvl8pPr marL="3198963" indent="0">
              <a:buNone/>
              <a:defRPr sz="1600" b="1"/>
            </a:lvl8pPr>
            <a:lvl9pPr marL="3655956" indent="0">
              <a:buNone/>
              <a:defRPr sz="1600" b="1"/>
            </a:lvl9pPr>
          </a:lstStyle>
          <a:p>
            <a:pPr lvl="0"/>
            <a:r>
              <a:rPr lang="en-US" dirty="0" smtClean="0"/>
              <a:t>click to edit master text styles</a:t>
            </a:r>
          </a:p>
        </p:txBody>
      </p:sp>
      <p:sp>
        <p:nvSpPr>
          <p:cNvPr id="4" name="Chart Placeholder 3"/>
          <p:cNvSpPr>
            <a:spLocks noGrp="1"/>
          </p:cNvSpPr>
          <p:nvPr userDrawn="1">
            <p:ph type="chart" sz="quarter" idx="29" hasCustomPrompt="1"/>
          </p:nvPr>
        </p:nvSpPr>
        <p:spPr>
          <a:xfrm>
            <a:off x="685802" y="1543052"/>
            <a:ext cx="7772400" cy="3000375"/>
          </a:xfrm>
        </p:spPr>
        <p:txBody>
          <a:bodyPr/>
          <a:lstStyle>
            <a:lvl1pPr algn="ctr">
              <a:defRPr>
                <a:solidFill>
                  <a:schemeClr val="tx2"/>
                </a:solidFill>
              </a:defRPr>
            </a:lvl1pPr>
          </a:lstStyle>
          <a:p>
            <a:r>
              <a:rPr lang="en-US" dirty="0" smtClean="0"/>
              <a:t>Click to insert chart from template</a:t>
            </a:r>
            <a:endParaRPr lang="en-US" dirty="0"/>
          </a:p>
        </p:txBody>
      </p:sp>
    </p:spTree>
    <p:extLst>
      <p:ext uri="{BB962C8B-B14F-4D97-AF65-F5344CB8AC3E}">
        <p14:creationId xmlns:p14="http://schemas.microsoft.com/office/powerpoint/2010/main" xmlns="" val="1334301580"/>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165157" y="491115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‹Nº›</a:t>
            </a:fld>
            <a:endParaRPr lang="en-US" sz="800" dirty="0">
              <a:solidFill>
                <a:schemeClr val="tx2">
                  <a:lumMod val="60000"/>
                  <a:lumOff val="40000"/>
                </a:schemeClr>
              </a:solidFill>
              <a:latin typeface="+mn-lt"/>
            </a:endParaRPr>
          </a:p>
        </p:txBody>
      </p:sp>
      <p:sp>
        <p:nvSpPr>
          <p:cNvPr id="12" name="Text Placeholder 10"/>
          <p:cNvSpPr>
            <a:spLocks noGrp="1"/>
          </p:cNvSpPr>
          <p:nvPr>
            <p:ph type="body" sz="quarter" idx="14" hasCustomPrompt="1"/>
          </p:nvPr>
        </p:nvSpPr>
        <p:spPr>
          <a:xfrm>
            <a:off x="685800" y="4886537"/>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Tree>
    <p:extLst>
      <p:ext uri="{BB962C8B-B14F-4D97-AF65-F5344CB8AC3E}">
        <p14:creationId xmlns:p14="http://schemas.microsoft.com/office/powerpoint/2010/main" xmlns="" val="2902820469"/>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2" y="857257"/>
            <a:ext cx="7772400" cy="685802"/>
          </a:xfrm>
          <a:prstGeom prst="rect">
            <a:avLst/>
          </a:prstGeom>
        </p:spPr>
        <p:txBody>
          <a:bodyPr vert="horz" lIns="0" tIns="0" rIns="0" bIns="0" rtlCol="0" anchor="t">
            <a:noAutofit/>
          </a:bodyPr>
          <a:lstStyle/>
          <a:p>
            <a:r>
              <a:rPr lang="en-US" dirty="0" smtClean="0"/>
              <a:t>click to edit</a:t>
            </a:r>
            <a:br>
              <a:rPr lang="en-US" dirty="0" smtClean="0"/>
            </a:br>
            <a:r>
              <a:rPr lang="en-US" dirty="0" smtClean="0"/>
              <a:t>master title style</a:t>
            </a:r>
            <a:endParaRPr lang="en-US" dirty="0"/>
          </a:p>
        </p:txBody>
      </p:sp>
      <p:sp>
        <p:nvSpPr>
          <p:cNvPr id="3" name="Text Placeholder 2"/>
          <p:cNvSpPr>
            <a:spLocks noGrp="1"/>
          </p:cNvSpPr>
          <p:nvPr>
            <p:ph type="body" idx="1"/>
          </p:nvPr>
        </p:nvSpPr>
        <p:spPr>
          <a:xfrm>
            <a:off x="685802" y="2228897"/>
            <a:ext cx="7772400" cy="2057401"/>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err="1" smtClean="0"/>
              <a:t>Lkweng</a:t>
            </a:r>
            <a:endParaRPr lang="en-US" dirty="0" smtClean="0"/>
          </a:p>
          <a:p>
            <a:pPr lvl="6"/>
            <a:r>
              <a:rPr lang="en-US" dirty="0" smtClean="0"/>
              <a:t>;</a:t>
            </a:r>
            <a:r>
              <a:rPr lang="en-US" dirty="0" err="1" smtClean="0"/>
              <a:t>krweng’lk</a:t>
            </a:r>
            <a:endParaRPr lang="en-US" dirty="0" smtClean="0"/>
          </a:p>
          <a:p>
            <a:pPr lvl="7"/>
            <a:r>
              <a:rPr lang="en-US" dirty="0" err="1" smtClean="0"/>
              <a:t>Perign</a:t>
            </a:r>
            <a:endParaRPr lang="en-US" dirty="0" smtClean="0"/>
          </a:p>
          <a:p>
            <a:pPr lvl="8"/>
            <a:r>
              <a:rPr lang="en-US" dirty="0" smtClean="0"/>
              <a:t>;</a:t>
            </a:r>
            <a:r>
              <a:rPr lang="en-US" dirty="0" err="1" smtClean="0"/>
              <a:t>kwegn</a:t>
            </a:r>
            <a:r>
              <a:rPr lang="en-US" dirty="0" smtClean="0"/>
              <a:t>’</a:t>
            </a:r>
          </a:p>
        </p:txBody>
      </p:sp>
    </p:spTree>
    <p:extLst>
      <p:ext uri="{BB962C8B-B14F-4D97-AF65-F5344CB8AC3E}">
        <p14:creationId xmlns:p14="http://schemas.microsoft.com/office/powerpoint/2010/main" xmlns="" val="3777297127"/>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5" r:id="rId3"/>
    <p:sldLayoutId id="2147483652" r:id="rId4"/>
    <p:sldLayoutId id="2147483654" r:id="rId5"/>
    <p:sldLayoutId id="2147483651" r:id="rId6"/>
    <p:sldLayoutId id="2147483659" r:id="rId7"/>
    <p:sldLayoutId id="2147483660" r:id="rId8"/>
    <p:sldLayoutId id="2147483661" r:id="rId9"/>
    <p:sldLayoutId id="2147483663" r:id="rId10"/>
    <p:sldLayoutId id="2147483656" r:id="rId11"/>
    <p:sldLayoutId id="2147483668" r:id="rId12"/>
  </p:sldLayoutIdLst>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hf sldNum="0" hdr="0" ftr="0" dt="0"/>
  <p:txStyles>
    <p:titleStyle>
      <a:lvl1pPr algn="l" defTabSz="913990" rtl="0" eaLnBrk="1" latinLnBrk="0" hangingPunct="1">
        <a:lnSpc>
          <a:spcPct val="85000"/>
        </a:lnSpc>
        <a:spcBef>
          <a:spcPct val="0"/>
        </a:spcBef>
        <a:buNone/>
        <a:defRPr sz="3700" kern="1200">
          <a:solidFill>
            <a:schemeClr val="tx2"/>
          </a:solidFill>
          <a:latin typeface="+mj-lt"/>
          <a:ea typeface="+mj-ea"/>
          <a:cs typeface="+mj-cs"/>
        </a:defRPr>
      </a:lvl1pPr>
    </p:titleStyle>
    <p:bodyStyle>
      <a:lvl1pPr marL="0" indent="0" algn="l" defTabSz="913990" rtl="0" eaLnBrk="1" latinLnBrk="0" hangingPunct="1">
        <a:lnSpc>
          <a:spcPct val="120000"/>
        </a:lnSpc>
        <a:spcBef>
          <a:spcPts val="600"/>
        </a:spcBef>
        <a:spcAft>
          <a:spcPts val="1200"/>
        </a:spcAft>
        <a:buFont typeface="Arial" panose="020B0604020202020204" pitchFamily="34" charset="0"/>
        <a:buChar char="​"/>
        <a:defRPr sz="1600" b="0" i="0" kern="1200">
          <a:solidFill>
            <a:schemeClr val="accent4"/>
          </a:solidFill>
          <a:latin typeface="+mn-lt"/>
          <a:ea typeface="+mn-ea"/>
          <a:cs typeface="+mn-cs"/>
        </a:defRPr>
      </a:lvl1pPr>
      <a:lvl2pPr marL="0" indent="0" algn="l" defTabSz="913990"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mn-lt"/>
          <a:ea typeface="+mn-ea"/>
          <a:cs typeface="+mn-cs"/>
        </a:defRPr>
      </a:lvl2pPr>
      <a:lvl3pPr marL="0" indent="0" algn="l" defTabSz="913990" rtl="0" eaLnBrk="1" latinLnBrk="0" hangingPunct="1">
        <a:lnSpc>
          <a:spcPct val="120000"/>
        </a:lnSpc>
        <a:spcBef>
          <a:spcPts val="600"/>
        </a:spcBef>
        <a:spcAft>
          <a:spcPts val="600"/>
        </a:spcAft>
        <a:buFont typeface="Arial" panose="020B0604020202020204" pitchFamily="34" charset="0"/>
        <a:buChar char="​"/>
        <a:defRPr sz="1100" kern="1200">
          <a:solidFill>
            <a:schemeClr val="tx2"/>
          </a:solidFill>
          <a:latin typeface="+mn-lt"/>
          <a:ea typeface="+mn-ea"/>
          <a:cs typeface="+mn-cs"/>
        </a:defRPr>
      </a:lvl3pPr>
      <a:lvl4pPr marL="169787" indent="-169787" algn="l" defTabSz="913990" rtl="0" eaLnBrk="1" latinLnBrk="0" hangingPunct="1">
        <a:lnSpc>
          <a:spcPct val="110000"/>
        </a:lnSpc>
        <a:spcBef>
          <a:spcPts val="0"/>
        </a:spcBef>
        <a:spcAft>
          <a:spcPts val="0"/>
        </a:spcAft>
        <a:buFont typeface="Wingdings" panose="05000000000000000000" pitchFamily="2" charset="2"/>
        <a:buChar char="§"/>
        <a:defRPr sz="1100" kern="1200">
          <a:solidFill>
            <a:schemeClr val="tx2">
              <a:lumMod val="60000"/>
              <a:lumOff val="40000"/>
            </a:schemeClr>
          </a:solidFill>
          <a:latin typeface="+mn-lt"/>
          <a:ea typeface="+mn-ea"/>
          <a:cs typeface="+mn-cs"/>
        </a:defRPr>
      </a:lvl4pPr>
      <a:lvl5pPr marL="345919" indent="-176133" algn="l" defTabSz="913990" rtl="0" eaLnBrk="1" latinLnBrk="0" hangingPunct="1">
        <a:lnSpc>
          <a:spcPct val="110000"/>
        </a:lnSpc>
        <a:spcBef>
          <a:spcPts val="0"/>
        </a:spcBef>
        <a:spcAft>
          <a:spcPts val="600"/>
        </a:spcAft>
        <a:buFont typeface="Wingdings" panose="05000000000000000000" pitchFamily="2" charset="2"/>
        <a:buChar char="§"/>
        <a:defRPr sz="1100" kern="1200">
          <a:solidFill>
            <a:schemeClr val="tx2">
              <a:lumMod val="60000"/>
              <a:lumOff val="40000"/>
            </a:schemeClr>
          </a:solidFill>
          <a:latin typeface="+mn-lt"/>
          <a:ea typeface="+mn-ea"/>
          <a:cs typeface="+mn-cs"/>
        </a:defRPr>
      </a:lvl5pPr>
      <a:lvl6pPr marL="0" indent="0" algn="l" defTabSz="913990" rtl="0" eaLnBrk="1" latinLnBrk="0" hangingPunct="1">
        <a:lnSpc>
          <a:spcPct val="100000"/>
        </a:lnSpc>
        <a:spcBef>
          <a:spcPts val="600"/>
        </a:spcBef>
        <a:spcAft>
          <a:spcPts val="0"/>
        </a:spcAft>
        <a:buFont typeface="Arial" panose="020B0604020202020204" pitchFamily="34" charset="0"/>
        <a:buChar char="​"/>
        <a:defRPr sz="1100" b="1" kern="1200">
          <a:solidFill>
            <a:schemeClr val="bg2"/>
          </a:solidFill>
          <a:latin typeface="+mj-lt"/>
          <a:ea typeface="+mn-ea"/>
          <a:cs typeface="+mn-cs"/>
        </a:defRPr>
      </a:lvl6pPr>
      <a:lvl7pPr marL="0" indent="0" algn="l" defTabSz="913990" rtl="0" eaLnBrk="1" latinLnBrk="0" hangingPunct="1">
        <a:lnSpc>
          <a:spcPct val="100000"/>
        </a:lnSpc>
        <a:spcBef>
          <a:spcPts val="600"/>
        </a:spcBef>
        <a:spcAft>
          <a:spcPts val="600"/>
        </a:spcAft>
        <a:buFont typeface="Arial" panose="020B0604020202020204" pitchFamily="34" charset="0"/>
        <a:buChar char="​"/>
        <a:defRPr sz="1100" kern="1200">
          <a:solidFill>
            <a:schemeClr val="bg2"/>
          </a:solidFill>
          <a:latin typeface="+mj-lt"/>
          <a:ea typeface="+mn-ea"/>
          <a:cs typeface="+mn-cs"/>
        </a:defRPr>
      </a:lvl7pPr>
      <a:lvl8pPr marL="0" indent="0" algn="l" defTabSz="91399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399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p:bodyStyle>
    <p:otherStyle>
      <a:defPPr>
        <a:defRPr lang="en-US"/>
      </a:defPPr>
      <a:lvl1pPr marL="0" algn="l" defTabSz="913990" rtl="0" eaLnBrk="1" latinLnBrk="0" hangingPunct="1">
        <a:defRPr sz="1800" kern="1200">
          <a:solidFill>
            <a:schemeClr val="tx1"/>
          </a:solidFill>
          <a:latin typeface="+mn-lt"/>
          <a:ea typeface="+mn-ea"/>
          <a:cs typeface="+mn-cs"/>
        </a:defRPr>
      </a:lvl1pPr>
      <a:lvl2pPr marL="456996" algn="l" defTabSz="913990" rtl="0" eaLnBrk="1" latinLnBrk="0" hangingPunct="1">
        <a:defRPr sz="1800" kern="1200">
          <a:solidFill>
            <a:schemeClr val="tx1"/>
          </a:solidFill>
          <a:latin typeface="+mn-lt"/>
          <a:ea typeface="+mn-ea"/>
          <a:cs typeface="+mn-cs"/>
        </a:defRPr>
      </a:lvl2pPr>
      <a:lvl3pPr marL="913990" algn="l" defTabSz="913990" rtl="0" eaLnBrk="1" latinLnBrk="0" hangingPunct="1">
        <a:defRPr sz="1800" kern="1200">
          <a:solidFill>
            <a:schemeClr val="tx1"/>
          </a:solidFill>
          <a:latin typeface="+mn-lt"/>
          <a:ea typeface="+mn-ea"/>
          <a:cs typeface="+mn-cs"/>
        </a:defRPr>
      </a:lvl3pPr>
      <a:lvl4pPr marL="1370984" algn="l" defTabSz="913990" rtl="0" eaLnBrk="1" latinLnBrk="0" hangingPunct="1">
        <a:defRPr sz="1800" kern="1200">
          <a:solidFill>
            <a:schemeClr val="tx1"/>
          </a:solidFill>
          <a:latin typeface="+mn-lt"/>
          <a:ea typeface="+mn-ea"/>
          <a:cs typeface="+mn-cs"/>
        </a:defRPr>
      </a:lvl4pPr>
      <a:lvl5pPr marL="1827978" algn="l" defTabSz="913990" rtl="0" eaLnBrk="1" latinLnBrk="0" hangingPunct="1">
        <a:defRPr sz="1800" kern="1200">
          <a:solidFill>
            <a:schemeClr val="tx1"/>
          </a:solidFill>
          <a:latin typeface="+mn-lt"/>
          <a:ea typeface="+mn-ea"/>
          <a:cs typeface="+mn-cs"/>
        </a:defRPr>
      </a:lvl5pPr>
      <a:lvl6pPr marL="2284972" algn="l" defTabSz="913990" rtl="0" eaLnBrk="1" latinLnBrk="0" hangingPunct="1">
        <a:defRPr sz="1800" kern="1200">
          <a:solidFill>
            <a:schemeClr val="tx1"/>
          </a:solidFill>
          <a:latin typeface="+mn-lt"/>
          <a:ea typeface="+mn-ea"/>
          <a:cs typeface="+mn-cs"/>
        </a:defRPr>
      </a:lvl6pPr>
      <a:lvl7pPr marL="2741968" algn="l" defTabSz="913990" rtl="0" eaLnBrk="1" latinLnBrk="0" hangingPunct="1">
        <a:defRPr sz="1800" kern="1200">
          <a:solidFill>
            <a:schemeClr val="tx1"/>
          </a:solidFill>
          <a:latin typeface="+mn-lt"/>
          <a:ea typeface="+mn-ea"/>
          <a:cs typeface="+mn-cs"/>
        </a:defRPr>
      </a:lvl7pPr>
      <a:lvl8pPr marL="3198963" algn="l" defTabSz="913990" rtl="0" eaLnBrk="1" latinLnBrk="0" hangingPunct="1">
        <a:defRPr sz="1800" kern="1200">
          <a:solidFill>
            <a:schemeClr val="tx1"/>
          </a:solidFill>
          <a:latin typeface="+mn-lt"/>
          <a:ea typeface="+mn-ea"/>
          <a:cs typeface="+mn-cs"/>
        </a:defRPr>
      </a:lvl8pPr>
      <a:lvl9pPr marL="3655956" algn="l" defTabSz="91399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Fichas%20definitivas%20para%20comite/Productos/DESMANCHADOR%20DE%20OXIDO%20EN%20ROPA.doc" TargetMode="External"/><Relationship Id="rId2" Type="http://schemas.openxmlformats.org/officeDocument/2006/relationships/hyperlink" Target="SIBOL/comite%20estandares%20septiembre/GOBERNACION%20DE%20BOYACA/CADENA%20PARA%20MOTOSIERRA.docx" TargetMode="External"/><Relationship Id="rId1" Type="http://schemas.openxmlformats.org/officeDocument/2006/relationships/slideLayout" Target="../slideLayouts/slideLayout8.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Fichas%20definitivas%20para%20comite/Productos/DESMANCHADOR%20DE%20OXIDO%20EN%20ROPA.doc" TargetMode="External"/><Relationship Id="rId2" Type="http://schemas.openxmlformats.org/officeDocument/2006/relationships/hyperlink" Target="SIBOL/comite%20estandares%20septiembre/GOBERNACION%20DE%20BOYACA/CADENA%20PARA%20MOTOSIERRA.docx" TargetMode="External"/><Relationship Id="rId1" Type="http://schemas.openxmlformats.org/officeDocument/2006/relationships/slideLayout" Target="../slideLayouts/slideLayout8.xml"/><Relationship Id="rId5" Type="http://schemas.openxmlformats.org/officeDocument/2006/relationships/image" Target="../media/image31.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hyperlink" Target="con%20correccion/BACINILLA.docx" TargetMode="External"/><Relationship Id="rId2" Type="http://schemas.openxmlformats.org/officeDocument/2006/relationships/hyperlink" Target="SIBOL/comite%20estandares%20septiembre/GOBERNACION%20DE%20BOYACA/CADENA%20PARA%20MOTOSIERRA.docx" TargetMode="External"/><Relationship Id="rId1" Type="http://schemas.openxmlformats.org/officeDocument/2006/relationships/slideLayout" Target="../slideLayouts/slideLayout8.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SIBOL/comite%20estandares%20septiembre/GOBERNACION%20DE%20BOYACA/CADENA%20PARA%20MOTOSIERRA.docx" TargetMode="Externa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4.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SIBOL/comite%20estandares%20septiembre/GOBERNACION%20DE%20BOYACA/CADENA%20PARA%20MOTOSIERRA.docx" TargetMode="Externa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12.jpeg"/><Relationship Id="rId5" Type="http://schemas.openxmlformats.org/officeDocument/2006/relationships/oleObject" Target="../embeddings/oleObject2.bin"/><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SIBOL/comite%20estandares%20septiembre/GOBERNACION%20DE%20BOYACA/CADENA%20PARA%20MOTOSIERRA.docx" TargetMode="External"/><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89115" y="1441220"/>
            <a:ext cx="7765774" cy="1689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497" tIns="228497" rIns="228497" bIns="228497" rtlCol="0" anchor="ctr">
            <a:noAutofit/>
          </a:bodyPr>
          <a:lstStyle/>
          <a:p>
            <a:pPr algn="ctr"/>
            <a:endParaRPr lang="es-ES_tradnl" sz="1400" dirty="0">
              <a:solidFill>
                <a:schemeClr val="bg1"/>
              </a:solidFill>
              <a:latin typeface="Franklin Gothic Demi Cond" panose="020B0706030402020204" pitchFamily="34" charset="0"/>
            </a:endParaRPr>
          </a:p>
        </p:txBody>
      </p:sp>
      <p:pic>
        <p:nvPicPr>
          <p:cNvPr id="4" name="91 Imagen" descr="BMC LOGO.bmp"/>
          <p:cNvPicPr>
            <a:picLocks noChangeAspect="1"/>
          </p:cNvPicPr>
          <p:nvPr/>
        </p:nvPicPr>
        <p:blipFill>
          <a:blip r:embed="rId3" cstate="email">
            <a:extLst>
              <a:ext uri="{28A0092B-C50C-407E-A947-70E740481C1C}">
                <a14:useLocalDpi xmlns:a14="http://schemas.microsoft.com/office/drawing/2010/main" xmlns=""/>
              </a:ext>
            </a:extLst>
          </a:blip>
          <a:srcRect t="9660" r="-211"/>
          <a:stretch>
            <a:fillRect/>
          </a:stretch>
        </p:blipFill>
        <p:spPr bwMode="auto">
          <a:xfrm>
            <a:off x="3113236" y="1835143"/>
            <a:ext cx="2607597" cy="802194"/>
          </a:xfrm>
          <a:prstGeom prst="rect">
            <a:avLst/>
          </a:prstGeom>
          <a:noFill/>
          <a:ln w="9525">
            <a:noFill/>
            <a:miter lim="800000"/>
            <a:headEnd/>
            <a:tailEnd/>
          </a:ln>
        </p:spPr>
      </p:pic>
      <p:sp>
        <p:nvSpPr>
          <p:cNvPr id="5" name="Content Placeholder 13"/>
          <p:cNvSpPr txBox="1">
            <a:spLocks/>
          </p:cNvSpPr>
          <p:nvPr/>
        </p:nvSpPr>
        <p:spPr>
          <a:xfrm>
            <a:off x="689113" y="4150062"/>
            <a:ext cx="7771248" cy="421618"/>
          </a:xfrm>
          <a:prstGeom prst="rect">
            <a:avLst/>
          </a:prstGeom>
        </p:spPr>
        <p:txBody>
          <a:bodyPr lIns="91399" tIns="45700" rIns="91399" bIns="45700"/>
          <a:lst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600" b="0" i="0" kern="1200">
                <a:solidFill>
                  <a:schemeClr val="accent4"/>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Arial" panose="020B0604020202020204" pitchFamily="34" charset="0"/>
              <a:buChar char="​"/>
              <a:defRPr sz="1100" kern="1200">
                <a:solidFill>
                  <a:schemeClr val="tx2"/>
                </a:solidFill>
                <a:latin typeface="+mn-lt"/>
                <a:ea typeface="+mn-ea"/>
                <a:cs typeface="+mn-cs"/>
              </a:defRPr>
            </a:lvl3pPr>
            <a:lvl4pPr marL="169863" indent="-169863" algn="l" defTabSz="914400" rtl="0" eaLnBrk="1" latinLnBrk="0" hangingPunct="1">
              <a:lnSpc>
                <a:spcPct val="110000"/>
              </a:lnSpc>
              <a:spcBef>
                <a:spcPts val="0"/>
              </a:spcBef>
              <a:spcAft>
                <a:spcPts val="0"/>
              </a:spcAft>
              <a:buFont typeface="Wingdings" panose="05000000000000000000" pitchFamily="2" charset="2"/>
              <a:buChar char="§"/>
              <a:defRPr sz="1100" kern="1200">
                <a:solidFill>
                  <a:schemeClr val="tx2">
                    <a:lumMod val="60000"/>
                    <a:lumOff val="40000"/>
                  </a:schemeClr>
                </a:solidFill>
                <a:latin typeface="+mn-lt"/>
                <a:ea typeface="+mn-ea"/>
                <a:cs typeface="+mn-cs"/>
              </a:defRPr>
            </a:lvl4pPr>
            <a:lvl5pPr marL="346075" indent="-176213" algn="l" defTabSz="914400" rtl="0" eaLnBrk="1" latinLnBrk="0" hangingPunct="1">
              <a:lnSpc>
                <a:spcPct val="110000"/>
              </a:lnSpc>
              <a:spcBef>
                <a:spcPts val="0"/>
              </a:spcBef>
              <a:spcAft>
                <a:spcPts val="600"/>
              </a:spcAft>
              <a:buFont typeface="Wingdings" panose="05000000000000000000" pitchFamily="2" charset="2"/>
              <a:buChar char="§"/>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algn="ctr">
              <a:lnSpc>
                <a:spcPct val="100000"/>
              </a:lnSpc>
            </a:pPr>
            <a:r>
              <a:rPr lang="es-ES_tradnl" sz="2400" dirty="0">
                <a:solidFill>
                  <a:schemeClr val="bg1"/>
                </a:solidFill>
              </a:rPr>
              <a:t>ESCENARIO DE CONFIANZA Y EFECTIVIDAD</a:t>
            </a:r>
          </a:p>
          <a:p>
            <a:pPr>
              <a:lnSpc>
                <a:spcPct val="100000"/>
              </a:lnSpc>
            </a:pPr>
            <a:endParaRPr lang="es-ES_tradnl" sz="2400" dirty="0">
              <a:solidFill>
                <a:schemeClr val="bg1"/>
              </a:solidFill>
            </a:endParaRPr>
          </a:p>
          <a:p>
            <a:pPr>
              <a:lnSpc>
                <a:spcPct val="100000"/>
              </a:lnSpc>
            </a:pPr>
            <a:endParaRPr lang="es-ES_tradnl" sz="2000" dirty="0">
              <a:solidFill>
                <a:schemeClr val="bg1"/>
              </a:solidFill>
            </a:endParaRPr>
          </a:p>
        </p:txBody>
      </p:sp>
      <p:sp>
        <p:nvSpPr>
          <p:cNvPr id="3" name="2 CuadroTexto"/>
          <p:cNvSpPr txBox="1"/>
          <p:nvPr/>
        </p:nvSpPr>
        <p:spPr>
          <a:xfrm>
            <a:off x="737364" y="3217464"/>
            <a:ext cx="7669276" cy="812530"/>
          </a:xfrm>
          <a:prstGeom prst="rect">
            <a:avLst/>
          </a:prstGeom>
          <a:noFill/>
        </p:spPr>
        <p:txBody>
          <a:bodyPr wrap="square" lIns="0" tIns="0" rIns="0" bIns="0" rtlCol="0">
            <a:spAutoFit/>
          </a:bodyPr>
          <a:lstStyle/>
          <a:p>
            <a:pPr algn="ctr">
              <a:lnSpc>
                <a:spcPct val="120000"/>
              </a:lnSpc>
            </a:pPr>
            <a:r>
              <a:rPr lang="es-CO" sz="2200" dirty="0" smtClean="0">
                <a:solidFill>
                  <a:schemeClr val="bg1"/>
                </a:solidFill>
              </a:rPr>
              <a:t>Comité de Estándares</a:t>
            </a:r>
          </a:p>
          <a:p>
            <a:pPr algn="ctr">
              <a:lnSpc>
                <a:spcPct val="120000"/>
              </a:lnSpc>
            </a:pPr>
            <a:r>
              <a:rPr lang="es-CO" sz="2200" dirty="0" smtClean="0">
                <a:solidFill>
                  <a:schemeClr val="bg1"/>
                </a:solidFill>
              </a:rPr>
              <a:t> 14 de Noviembre de 2017</a:t>
            </a:r>
          </a:p>
        </p:txBody>
      </p:sp>
    </p:spTree>
    <p:extLst>
      <p:ext uri="{BB962C8B-B14F-4D97-AF65-F5344CB8AC3E}">
        <p14:creationId xmlns:p14="http://schemas.microsoft.com/office/powerpoint/2010/main" xmlns="" val="1650756707"/>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90500" y="53578"/>
            <a:ext cx="8229600" cy="317897"/>
          </a:xfrm>
          <a:prstGeom prst="rect">
            <a:avLst/>
          </a:prstGeom>
          <a:noFill/>
          <a:ln w="9525">
            <a:noFill/>
            <a:miter lim="800000"/>
            <a:headEnd/>
            <a:tailEnd/>
          </a:ln>
        </p:spPr>
        <p:txBody>
          <a:bodyPr/>
          <a:lstStyle/>
          <a:p>
            <a:pPr marL="95250" algn="ctr" fontAlgn="auto">
              <a:spcBef>
                <a:spcPts val="0"/>
              </a:spcBef>
              <a:spcAft>
                <a:spcPts val="0"/>
              </a:spcAft>
              <a:defRPr/>
            </a:pPr>
            <a:r>
              <a:rPr lang="it-IT" sz="2800" dirty="0" smtClean="0">
                <a:solidFill>
                  <a:srgbClr val="044990"/>
                </a:solidFill>
                <a:latin typeface="+mj-lt"/>
                <a:cs typeface="+mn-cs"/>
              </a:rPr>
              <a:t>Solicitudes de inscripción</a:t>
            </a:r>
            <a:endParaRPr lang="it-IT" sz="2800" dirty="0">
              <a:solidFill>
                <a:srgbClr val="044990"/>
              </a:solidFill>
              <a:latin typeface="+mj-lt"/>
              <a:cs typeface="+mn-cs"/>
            </a:endParaRPr>
          </a:p>
          <a:p>
            <a:pPr marL="95250" fontAlgn="auto">
              <a:spcBef>
                <a:spcPts val="0"/>
              </a:spcBef>
              <a:spcAft>
                <a:spcPts val="0"/>
              </a:spcAft>
              <a:defRPr/>
            </a:pPr>
            <a:endParaRPr lang="it-IT" sz="2400" b="1" dirty="0">
              <a:solidFill>
                <a:schemeClr val="bg2">
                  <a:lumMod val="75000"/>
                </a:schemeClr>
              </a:solidFill>
              <a:latin typeface="Calibri" pitchFamily="34" charset="0"/>
              <a:cs typeface="+mn-cs"/>
            </a:endParaRPr>
          </a:p>
          <a:p>
            <a:pPr marL="95250" algn="just" fontAlgn="auto">
              <a:spcBef>
                <a:spcPts val="0"/>
              </a:spcBef>
              <a:spcAft>
                <a:spcPts val="0"/>
              </a:spcAft>
              <a:defRPr/>
            </a:pPr>
            <a:r>
              <a:rPr lang="it-IT" sz="2400" b="1" dirty="0" smtClean="0">
                <a:solidFill>
                  <a:schemeClr val="bg2">
                    <a:lumMod val="75000"/>
                  </a:schemeClr>
                </a:solidFill>
                <a:latin typeface="+mj-lt"/>
              </a:rPr>
              <a:t>4</a:t>
            </a:r>
            <a:r>
              <a:rPr lang="it-IT" sz="2400" b="1" dirty="0" smtClean="0">
                <a:solidFill>
                  <a:schemeClr val="bg2">
                    <a:lumMod val="75000"/>
                  </a:schemeClr>
                </a:solidFill>
                <a:latin typeface="+mj-lt"/>
                <a:cs typeface="+mn-cs"/>
              </a:rPr>
              <a:t>.2. UNIDAD DE MANTENIMIENTO VIAL</a:t>
            </a:r>
            <a:endParaRPr lang="it-IT" sz="2400" b="1" dirty="0">
              <a:solidFill>
                <a:schemeClr val="bg2">
                  <a:lumMod val="75000"/>
                </a:schemeClr>
              </a:solidFill>
              <a:latin typeface="+mj-lt"/>
              <a:cs typeface="+mn-cs"/>
            </a:endParaRPr>
          </a:p>
        </p:txBody>
      </p:sp>
      <p:sp>
        <p:nvSpPr>
          <p:cNvPr id="36867" name="3 CuadroTexto"/>
          <p:cNvSpPr txBox="1">
            <a:spLocks noChangeArrowheads="1"/>
          </p:cNvSpPr>
          <p:nvPr/>
        </p:nvSpPr>
        <p:spPr bwMode="auto">
          <a:xfrm>
            <a:off x="190500" y="1051323"/>
            <a:ext cx="8501063" cy="5786199"/>
          </a:xfrm>
          <a:prstGeom prst="rect">
            <a:avLst/>
          </a:prstGeom>
          <a:noFill/>
          <a:ln w="9525">
            <a:noFill/>
            <a:miter lim="800000"/>
            <a:headEnd/>
            <a:tailEnd/>
          </a:ln>
        </p:spPr>
        <p:txBody>
          <a:bodyPr>
            <a:spAutoFit/>
          </a:bodyPr>
          <a:lstStyle/>
          <a:p>
            <a:pPr marL="0" lvl="1"/>
            <a:endParaRPr lang="es-CO" sz="1600" dirty="0">
              <a:latin typeface="Franklin Gothic Book" pitchFamily="34" charset="0"/>
            </a:endParaRPr>
          </a:p>
          <a:p>
            <a:pPr algn="just">
              <a:buFont typeface="Wingdings" pitchFamily="2" charset="2"/>
              <a:buChar char="ü"/>
            </a:pPr>
            <a:r>
              <a:rPr lang="es-ES" sz="1700" b="1" dirty="0" smtClean="0">
                <a:latin typeface="Franklin Gothic Book" pitchFamily="34" charset="0"/>
                <a:cs typeface="Calibri" pitchFamily="34" charset="0"/>
              </a:rPr>
              <a:t>Objeto </a:t>
            </a:r>
            <a:r>
              <a:rPr lang="es-ES" sz="1700" b="1" dirty="0">
                <a:latin typeface="Franklin Gothic Book" pitchFamily="34" charset="0"/>
                <a:cs typeface="Calibri" pitchFamily="34" charset="0"/>
              </a:rPr>
              <a:t>de inscripción:  </a:t>
            </a:r>
            <a:r>
              <a:rPr lang="es-ES" sz="1700" dirty="0" smtClean="0">
                <a:latin typeface="+mj-lt"/>
                <a:cs typeface="Calibri" pitchFamily="34" charset="0"/>
              </a:rPr>
              <a:t>C</a:t>
            </a:r>
            <a:r>
              <a:rPr lang="es-CO" sz="1600" dirty="0" err="1" smtClean="0">
                <a:latin typeface="+mj-lt"/>
                <a:cs typeface="Calibri" pitchFamily="34" charset="0"/>
              </a:rPr>
              <a:t>ompra</a:t>
            </a:r>
            <a:r>
              <a:rPr lang="es-CO" sz="1600" dirty="0" smtClean="0">
                <a:latin typeface="+mj-lt"/>
                <a:cs typeface="Calibri" pitchFamily="34" charset="0"/>
              </a:rPr>
              <a:t> </a:t>
            </a:r>
            <a:r>
              <a:rPr lang="es-CO" sz="1600" dirty="0">
                <a:latin typeface="+mj-lt"/>
                <a:cs typeface="Calibri" pitchFamily="34" charset="0"/>
              </a:rPr>
              <a:t>de </a:t>
            </a:r>
            <a:r>
              <a:rPr lang="es-CO" sz="1600" dirty="0" smtClean="0">
                <a:latin typeface="+mj-lt"/>
                <a:cs typeface="Calibri" pitchFamily="34" charset="0"/>
              </a:rPr>
              <a:t>maquinaria</a:t>
            </a:r>
            <a:r>
              <a:rPr lang="es-CO" sz="1600" dirty="0" smtClean="0">
                <a:latin typeface="+mj-lt"/>
                <a:cs typeface="Calibri" pitchFamily="34" charset="0"/>
              </a:rPr>
              <a:t> para cumplir con la misión </a:t>
            </a:r>
            <a:r>
              <a:rPr lang="es-CO" sz="1600" dirty="0" smtClean="0">
                <a:latin typeface="+mj-lt"/>
                <a:cs typeface="Calibri" pitchFamily="34" charset="0"/>
              </a:rPr>
              <a:t>mantener y rehabilitar, preventiva y correctivamente la malla vial local, </a:t>
            </a:r>
            <a:r>
              <a:rPr lang="es-CO" sz="1600" dirty="0" smtClean="0">
                <a:latin typeface="+mj-lt"/>
                <a:cs typeface="Calibri" pitchFamily="34" charset="0"/>
              </a:rPr>
              <a:t>atender </a:t>
            </a:r>
            <a:r>
              <a:rPr lang="es-CO" sz="1600" dirty="0" smtClean="0">
                <a:latin typeface="+mj-lt"/>
                <a:cs typeface="Calibri" pitchFamily="34" charset="0"/>
              </a:rPr>
              <a:t>situaciones imprevistas y brindar apoyo interinstitucional para garantizar una mejor movilidad en beneficio de la ciudad. </a:t>
            </a:r>
            <a:endParaRPr lang="es-CO" sz="1600" dirty="0">
              <a:latin typeface="+mj-lt"/>
              <a:cs typeface="Calibri" pitchFamily="34" charset="0"/>
            </a:endParaRPr>
          </a:p>
          <a:p>
            <a:pPr algn="just"/>
            <a:endParaRPr lang="es-ES" sz="1700" dirty="0" smtClean="0">
              <a:solidFill>
                <a:srgbClr val="FF0000"/>
              </a:solidFill>
              <a:latin typeface="Franklin Gothic Book" pitchFamily="34" charset="0"/>
              <a:cs typeface="Calibri" pitchFamily="34" charset="0"/>
            </a:endParaRPr>
          </a:p>
          <a:p>
            <a:pPr algn="just"/>
            <a:endParaRPr lang="es-ES" sz="1700" dirty="0">
              <a:solidFill>
                <a:srgbClr val="FF0000"/>
              </a:solidFill>
              <a:latin typeface="Franklin Gothic Book" pitchFamily="34" charset="0"/>
              <a:cs typeface="Calibri" pitchFamily="34" charset="0"/>
            </a:endParaRPr>
          </a:p>
          <a:p>
            <a:pPr algn="just">
              <a:buFont typeface="Wingdings" pitchFamily="2" charset="2"/>
              <a:buChar char="ü"/>
            </a:pPr>
            <a:r>
              <a:rPr lang="es-ES" sz="1700" b="1" dirty="0">
                <a:latin typeface="Franklin Gothic Book" pitchFamily="34" charset="0"/>
                <a:cs typeface="Calibri" pitchFamily="34" charset="0"/>
              </a:rPr>
              <a:t> Importancia de la Negociación: </a:t>
            </a:r>
          </a:p>
          <a:p>
            <a:pPr algn="just">
              <a:buFont typeface="Wingdings" pitchFamily="2" charset="2"/>
              <a:buChar char="ü"/>
            </a:pPr>
            <a:endParaRPr lang="es-ES" sz="1700" dirty="0">
              <a:solidFill>
                <a:srgbClr val="FF0000"/>
              </a:solidFill>
              <a:latin typeface="Franklin Gothic Book" pitchFamily="34" charset="0"/>
              <a:cs typeface="Calibri" pitchFamily="34" charset="0"/>
            </a:endParaRPr>
          </a:p>
          <a:p>
            <a:pPr algn="just">
              <a:buFont typeface="Wingdings" pitchFamily="2" charset="2"/>
              <a:buChar char="ü"/>
            </a:pPr>
            <a:endParaRPr lang="es-ES" sz="1700" dirty="0">
              <a:solidFill>
                <a:srgbClr val="FF0000"/>
              </a:solidFill>
              <a:latin typeface="Franklin Gothic Book" pitchFamily="34" charset="0"/>
              <a:cs typeface="Calibri" pitchFamily="34" charset="0"/>
            </a:endParaRPr>
          </a:p>
          <a:p>
            <a:pPr algn="just">
              <a:buFont typeface="Wingdings" pitchFamily="2" charset="2"/>
              <a:buChar char="ü"/>
            </a:pPr>
            <a:endParaRPr lang="es-ES" sz="1700" dirty="0">
              <a:solidFill>
                <a:srgbClr val="FF0000"/>
              </a:solidFill>
              <a:latin typeface="Franklin Gothic Book" pitchFamily="34" charset="0"/>
              <a:cs typeface="Calibri" pitchFamily="34" charset="0"/>
            </a:endParaRPr>
          </a:p>
          <a:p>
            <a:pPr algn="just">
              <a:buFont typeface="Wingdings" pitchFamily="2" charset="2"/>
              <a:buChar char="ü"/>
            </a:pPr>
            <a:endParaRPr lang="es-ES" sz="1700" dirty="0">
              <a:solidFill>
                <a:srgbClr val="FF0000"/>
              </a:solidFill>
              <a:latin typeface="Franklin Gothic Book" pitchFamily="34" charset="0"/>
              <a:cs typeface="Calibri" pitchFamily="34" charset="0"/>
            </a:endParaRPr>
          </a:p>
          <a:p>
            <a:pPr algn="just">
              <a:buFont typeface="Wingdings" pitchFamily="2" charset="2"/>
              <a:buChar char="ü"/>
            </a:pPr>
            <a:endParaRPr lang="es-ES" sz="1700" dirty="0">
              <a:solidFill>
                <a:srgbClr val="FF0000"/>
              </a:solidFill>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buFont typeface="Wingdings" pitchFamily="2" charset="2"/>
              <a:buChar char="ü"/>
            </a:pPr>
            <a:endParaRPr lang="es-ES" sz="1700" b="1" dirty="0">
              <a:latin typeface="Franklin Gothic Book" pitchFamily="34" charset="0"/>
              <a:cs typeface="Calibri" pitchFamily="34" charset="0"/>
            </a:endParaRPr>
          </a:p>
          <a:p>
            <a:pPr algn="just">
              <a:buFont typeface="Wingdings" pitchFamily="2" charset="2"/>
              <a:buChar char="ü"/>
            </a:pPr>
            <a:endParaRPr lang="es-ES" sz="1700" b="1" dirty="0">
              <a:latin typeface="Franklin Gothic Book" pitchFamily="34" charset="0"/>
              <a:cs typeface="Calibri" pitchFamily="34" charset="0"/>
            </a:endParaRPr>
          </a:p>
          <a:p>
            <a:pPr algn="just">
              <a:buFont typeface="Wingdings" pitchFamily="2" charset="2"/>
              <a:buChar char="ü"/>
            </a:pPr>
            <a:endParaRPr lang="es-ES" sz="1700" b="1" dirty="0">
              <a:latin typeface="Franklin Gothic Book" pitchFamily="34" charset="0"/>
              <a:cs typeface="Calibri" pitchFamily="34" charset="0"/>
            </a:endParaRPr>
          </a:p>
          <a:p>
            <a:pPr algn="just"/>
            <a:endParaRPr lang="es-ES" sz="1700" b="1" dirty="0">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endParaRPr lang="es-CO" sz="1700" dirty="0">
              <a:latin typeface="Franklin Gothic Book" pitchFamily="34" charset="0"/>
              <a:cs typeface="Calibri" pitchFamily="34" charset="0"/>
            </a:endParaRPr>
          </a:p>
        </p:txBody>
      </p:sp>
      <p:graphicFrame>
        <p:nvGraphicFramePr>
          <p:cNvPr id="11" name="10 Tabla"/>
          <p:cNvGraphicFramePr>
            <a:graphicFrameLocks noGrp="1"/>
          </p:cNvGraphicFramePr>
          <p:nvPr/>
        </p:nvGraphicFramePr>
        <p:xfrm>
          <a:off x="403225" y="2829827"/>
          <a:ext cx="7119712" cy="1308736"/>
        </p:xfrm>
        <a:graphic>
          <a:graphicData uri="http://schemas.openxmlformats.org/drawingml/2006/table">
            <a:tbl>
              <a:tblPr/>
              <a:tblGrid>
                <a:gridCol w="3689929"/>
                <a:gridCol w="3429783"/>
              </a:tblGrid>
              <a:tr h="190024">
                <a:tc>
                  <a:txBody>
                    <a:bodyPr/>
                    <a:lstStyle/>
                    <a:p>
                      <a:pPr algn="ctr" rtl="0" fontAlgn="t"/>
                      <a:r>
                        <a:rPr lang="es-CO" sz="1200" b="1" i="0" u="none" strike="noStrike" dirty="0" smtClean="0">
                          <a:solidFill>
                            <a:srgbClr val="000000"/>
                          </a:solidFill>
                          <a:latin typeface="Franklin Gothic Book"/>
                        </a:rPr>
                        <a:t>Estadística SECOP </a:t>
                      </a:r>
                      <a:endParaRPr lang="es-CO" sz="1200" b="1" i="0" u="none" strike="noStrike" dirty="0">
                        <a:solidFill>
                          <a:srgbClr val="00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a:noFill/>
                    </a:lnB>
                    <a:solidFill>
                      <a:srgbClr val="EDECEA"/>
                    </a:solidFill>
                  </a:tcPr>
                </a:tc>
                <a:tc rowSpan="2">
                  <a:txBody>
                    <a:bodyPr/>
                    <a:lstStyle/>
                    <a:p>
                      <a:pPr algn="ctr" rtl="0" fontAlgn="t"/>
                      <a:r>
                        <a:rPr lang="es-CO" sz="1200" b="1" i="0" u="none" strike="noStrike" dirty="0">
                          <a:solidFill>
                            <a:srgbClr val="000000"/>
                          </a:solidFill>
                          <a:latin typeface="Franklin Gothic Book"/>
                        </a:rPr>
                        <a:t>Dirección </a:t>
                      </a:r>
                      <a:r>
                        <a:rPr lang="es-CO" sz="1200" b="1" i="0" u="none" strike="noStrike" dirty="0" smtClean="0">
                          <a:solidFill>
                            <a:srgbClr val="000000"/>
                          </a:solidFill>
                          <a:latin typeface="Franklin Gothic Book"/>
                        </a:rPr>
                        <a:t>Unidad Negocios Públicos</a:t>
                      </a:r>
                      <a:endParaRPr lang="es-CO" sz="1200" b="1" i="0" u="none" strike="noStrike" dirty="0">
                        <a:solidFill>
                          <a:srgbClr val="00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w="12700" cap="flat" cmpd="sng" algn="ctr">
                      <a:solidFill>
                        <a:srgbClr val="897C57"/>
                      </a:solidFill>
                      <a:prstDash val="solid"/>
                      <a:round/>
                      <a:headEnd type="none" w="med" len="med"/>
                      <a:tailEnd type="none" w="med" len="med"/>
                    </a:lnB>
                    <a:solidFill>
                      <a:srgbClr val="EDECEA"/>
                    </a:solidFill>
                  </a:tcPr>
                </a:tc>
              </a:tr>
              <a:tr h="190024">
                <a:tc>
                  <a:txBody>
                    <a:bodyPr/>
                    <a:lstStyle/>
                    <a:p>
                      <a:pPr algn="ctr" rtl="0" fontAlgn="t"/>
                      <a:r>
                        <a:rPr lang="es-CO" sz="1200" b="1" i="0" u="none" strike="noStrike" dirty="0" smtClean="0">
                          <a:solidFill>
                            <a:srgbClr val="000000"/>
                          </a:solidFill>
                          <a:latin typeface="Franklin Gothic Book"/>
                        </a:rPr>
                        <a:t>(1° enero 2016 - </a:t>
                      </a:r>
                      <a:r>
                        <a:rPr lang="es-CO" sz="1200" b="1" i="0" u="none" strike="noStrike" dirty="0" smtClean="0">
                          <a:solidFill>
                            <a:srgbClr val="000000"/>
                          </a:solidFill>
                          <a:latin typeface="Franklin Gothic Book"/>
                        </a:rPr>
                        <a:t>30  octubre </a:t>
                      </a:r>
                      <a:r>
                        <a:rPr lang="es-CO" sz="1200" b="1" i="0" u="none" strike="noStrike" dirty="0" smtClean="0">
                          <a:solidFill>
                            <a:srgbClr val="000000"/>
                          </a:solidFill>
                          <a:latin typeface="Franklin Gothic Book"/>
                        </a:rPr>
                        <a:t>2017)  </a:t>
                      </a:r>
                      <a:endParaRPr lang="es-CO" sz="1200" b="1" i="0" u="none" strike="noStrike" dirty="0">
                        <a:solidFill>
                          <a:srgbClr val="00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a:noFill/>
                    </a:lnT>
                    <a:lnB w="12700" cap="flat" cmpd="sng" algn="ctr">
                      <a:solidFill>
                        <a:srgbClr val="897C57"/>
                      </a:solidFill>
                      <a:prstDash val="solid"/>
                      <a:round/>
                      <a:headEnd type="none" w="med" len="med"/>
                      <a:tailEnd type="none" w="med" len="med"/>
                    </a:lnB>
                    <a:solidFill>
                      <a:srgbClr val="EDECEA"/>
                    </a:solidFill>
                  </a:tcPr>
                </a:tc>
                <a:tc vMerge="1">
                  <a:txBody>
                    <a:bodyPr/>
                    <a:lstStyle/>
                    <a:p>
                      <a:endParaRPr lang="es-CO"/>
                    </a:p>
                  </a:txBody>
                  <a:tcPr/>
                </a:tc>
              </a:tr>
              <a:tr h="372904">
                <a:tc>
                  <a:txBody>
                    <a:bodyPr/>
                    <a:lstStyle/>
                    <a:p>
                      <a:pPr algn="ctr" rtl="0" fontAlgn="t"/>
                      <a:r>
                        <a:rPr lang="es-CO" sz="1200" b="0" i="0" u="none" strike="noStrike" dirty="0" smtClean="0">
                          <a:solidFill>
                            <a:srgbClr val="000000"/>
                          </a:solidFill>
                          <a:latin typeface="Franklin Gothic Book"/>
                        </a:rPr>
                        <a:t>Modalidad: SUBASTA</a:t>
                      </a:r>
                      <a:r>
                        <a:rPr lang="es-CO" sz="1200" b="0" i="0" u="none" strike="noStrike" dirty="0" smtClean="0">
                          <a:solidFill>
                            <a:srgbClr val="000000"/>
                          </a:solidFill>
                          <a:latin typeface="+mn-lt"/>
                        </a:rPr>
                        <a:t> </a:t>
                      </a:r>
                      <a:br>
                        <a:rPr lang="es-CO" sz="1200" b="0" i="0" u="none" strike="noStrike" dirty="0" smtClean="0">
                          <a:solidFill>
                            <a:srgbClr val="000000"/>
                          </a:solidFill>
                          <a:latin typeface="+mn-lt"/>
                        </a:rPr>
                      </a:br>
                      <a:r>
                        <a:rPr lang="es-CO" sz="1200" b="0" i="0" u="none" strike="noStrike" dirty="0" smtClean="0">
                          <a:solidFill>
                            <a:srgbClr val="000000"/>
                          </a:solidFill>
                          <a:latin typeface="+mn-lt"/>
                        </a:rPr>
                        <a:t>Maquinaria y Accesorios</a:t>
                      </a:r>
                      <a:r>
                        <a:rPr lang="es-CO" sz="1200" b="0" i="0" u="none" strike="noStrike" baseline="0" dirty="0" smtClean="0">
                          <a:solidFill>
                            <a:srgbClr val="000000"/>
                          </a:solidFill>
                          <a:latin typeface="+mn-lt"/>
                        </a:rPr>
                        <a:t> para </a:t>
                      </a:r>
                      <a:r>
                        <a:rPr lang="es-CO" sz="1200" b="0" i="0" u="none" strike="noStrike" baseline="0" dirty="0" smtClean="0">
                          <a:solidFill>
                            <a:srgbClr val="000000"/>
                          </a:solidFill>
                          <a:latin typeface="+mn-lt"/>
                        </a:rPr>
                        <a:t>construcción y Edificación </a:t>
                      </a:r>
                      <a:endParaRPr lang="es-CO" sz="1200" b="0" i="0" u="none" strike="noStrike" dirty="0">
                        <a:solidFill>
                          <a:srgbClr val="00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w="12700" cap="flat" cmpd="sng" algn="ctr">
                      <a:solidFill>
                        <a:srgbClr val="897C57"/>
                      </a:solidFill>
                      <a:prstDash val="solid"/>
                      <a:round/>
                      <a:headEnd type="none" w="med" len="med"/>
                      <a:tailEnd type="none" w="med" len="med"/>
                    </a:lnB>
                    <a:solidFill>
                      <a:srgbClr val="DAD7D1"/>
                    </a:solidFill>
                  </a:tcPr>
                </a:tc>
                <a:tc>
                  <a:txBody>
                    <a:bodyPr/>
                    <a:lstStyle/>
                    <a:p>
                      <a:pPr algn="ctr" rtl="0" fontAlgn="t"/>
                      <a:r>
                        <a:rPr lang="es-CO" sz="1200" b="0" i="0" u="none" strike="noStrike" dirty="0">
                          <a:solidFill>
                            <a:srgbClr val="000000"/>
                          </a:solidFill>
                          <a:latin typeface="Franklin Gothic Book"/>
                        </a:rPr>
                        <a:t>Negociación proyectada  </a:t>
                      </a: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w="12700" cap="flat" cmpd="sng" algn="ctr">
                      <a:solidFill>
                        <a:srgbClr val="897C57"/>
                      </a:solidFill>
                      <a:prstDash val="solid"/>
                      <a:round/>
                      <a:headEnd type="none" w="med" len="med"/>
                      <a:tailEnd type="none" w="med" len="med"/>
                    </a:lnB>
                    <a:solidFill>
                      <a:srgbClr val="DAD7D1"/>
                    </a:solidFill>
                  </a:tcPr>
                </a:tc>
              </a:tr>
              <a:tr h="372904">
                <a:tc>
                  <a:txBody>
                    <a:bodyPr/>
                    <a:lstStyle/>
                    <a:p>
                      <a:pPr algn="ctr" rtl="0" fontAlgn="t"/>
                      <a:r>
                        <a:rPr lang="es-CO" sz="1200" b="0" i="0" u="none" strike="noStrike" dirty="0" smtClean="0">
                          <a:solidFill>
                            <a:srgbClr val="000000"/>
                          </a:solidFill>
                          <a:latin typeface="Franklin Gothic Book"/>
                        </a:rPr>
                        <a:t>$285.541</a:t>
                      </a:r>
                      <a:r>
                        <a:rPr lang="es-CO" sz="1200" b="0" i="0" u="none" strike="noStrike" baseline="0" dirty="0" smtClean="0">
                          <a:solidFill>
                            <a:srgbClr val="000000"/>
                          </a:solidFill>
                          <a:latin typeface="Franklin Gothic Book"/>
                        </a:rPr>
                        <a:t> millones</a:t>
                      </a:r>
                      <a:endParaRPr lang="es-CO" sz="1200" b="0" i="0" u="none" strike="noStrike" dirty="0" smtClean="0">
                        <a:solidFill>
                          <a:srgbClr val="00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w="12700" cap="flat" cmpd="sng" algn="ctr">
                      <a:solidFill>
                        <a:srgbClr val="897C57"/>
                      </a:solidFill>
                      <a:prstDash val="solid"/>
                      <a:round/>
                      <a:headEnd type="none" w="med" len="med"/>
                      <a:tailEnd type="none" w="med" len="med"/>
                    </a:lnB>
                    <a:solidFill>
                      <a:srgbClr val="EDECEA"/>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s-CO" sz="1200" b="0" i="0" u="none" strike="noStrike" kern="1200" dirty="0" smtClean="0">
                          <a:solidFill>
                            <a:srgbClr val="000000"/>
                          </a:solidFill>
                          <a:latin typeface="+mn-lt"/>
                          <a:ea typeface="+mn-ea"/>
                          <a:cs typeface="+mn-cs"/>
                        </a:rPr>
                        <a:t>$2.000.000.000.</a:t>
                      </a:r>
                      <a:r>
                        <a:rPr lang="es-CO" sz="1200" b="0" i="0" u="none" strike="noStrike" kern="1200" baseline="0" dirty="0" smtClean="0">
                          <a:solidFill>
                            <a:srgbClr val="000000"/>
                          </a:solidFill>
                          <a:latin typeface="+mn-lt"/>
                          <a:ea typeface="+mn-ea"/>
                          <a:cs typeface="+mn-cs"/>
                        </a:rPr>
                        <a:t> </a:t>
                      </a:r>
                      <a:r>
                        <a:rPr lang="es-CO" sz="1200" b="0" i="0" u="none" strike="noStrike" kern="1200" dirty="0" smtClean="0">
                          <a:solidFill>
                            <a:schemeClr val="tx1"/>
                          </a:solidFill>
                          <a:latin typeface="+mn-lt"/>
                          <a:ea typeface="+mn-ea"/>
                          <a:cs typeface="+mn-cs"/>
                        </a:rPr>
                        <a:t>(Dos </a:t>
                      </a:r>
                      <a:r>
                        <a:rPr lang="es-CO" sz="1200" b="0" i="0" u="none" strike="noStrike" kern="1200" dirty="0" smtClean="0">
                          <a:solidFill>
                            <a:schemeClr val="tx1"/>
                          </a:solidFill>
                          <a:latin typeface="+mn-lt"/>
                          <a:ea typeface="+mn-ea"/>
                          <a:cs typeface="+mn-cs"/>
                        </a:rPr>
                        <a:t>mil millones de </a:t>
                      </a:r>
                      <a:r>
                        <a:rPr lang="es-CO" sz="1200" b="0" i="0" u="none" strike="noStrike" kern="1200" dirty="0" smtClean="0">
                          <a:solidFill>
                            <a:schemeClr val="tx1"/>
                          </a:solidFill>
                          <a:latin typeface="+mn-lt"/>
                          <a:ea typeface="+mn-ea"/>
                          <a:cs typeface="+mn-cs"/>
                        </a:rPr>
                        <a:t>pesos)</a:t>
                      </a:r>
                      <a:endParaRPr lang="es-CO" sz="1200" b="0" i="0" u="none" strike="noStrike" dirty="0">
                        <a:solidFill>
                          <a:srgbClr val="FF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w="12700" cap="flat" cmpd="sng" algn="ctr">
                      <a:solidFill>
                        <a:srgbClr val="897C57"/>
                      </a:solidFill>
                      <a:prstDash val="solid"/>
                      <a:round/>
                      <a:headEnd type="none" w="med" len="med"/>
                      <a:tailEnd type="none" w="med" len="med"/>
                    </a:lnB>
                    <a:solidFill>
                      <a:srgbClr val="EDECEA"/>
                    </a:solidFill>
                  </a:tcPr>
                </a:tc>
              </a:tr>
            </a:tbl>
          </a:graphicData>
        </a:graphic>
      </p:graphicFrame>
      <p:pic>
        <p:nvPicPr>
          <p:cNvPr id="5" name="91 Imagen" descr="BMC LOGO.bmp"/>
          <p:cNvPicPr>
            <a:picLocks noChangeAspect="1"/>
          </p:cNvPicPr>
          <p:nvPr/>
        </p:nvPicPr>
        <p:blipFill>
          <a:blip r:embed="rId2" cstate="print"/>
          <a:srcRect r="-211"/>
          <a:stretch>
            <a:fillRect/>
          </a:stretch>
        </p:blipFill>
        <p:spPr bwMode="auto">
          <a:xfrm>
            <a:off x="7494588" y="116682"/>
            <a:ext cx="1511300" cy="46553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3 CuadroTexto"/>
          <p:cNvSpPr txBox="1">
            <a:spLocks noChangeArrowheads="1"/>
          </p:cNvSpPr>
          <p:nvPr/>
        </p:nvSpPr>
        <p:spPr bwMode="auto">
          <a:xfrm>
            <a:off x="198438" y="973931"/>
            <a:ext cx="8501062" cy="1646605"/>
          </a:xfrm>
          <a:prstGeom prst="rect">
            <a:avLst/>
          </a:prstGeom>
          <a:noFill/>
          <a:ln w="9525">
            <a:noFill/>
            <a:miter lim="800000"/>
            <a:headEnd/>
            <a:tailEnd/>
          </a:ln>
        </p:spPr>
        <p:txBody>
          <a:bodyPr>
            <a:spAutoFit/>
          </a:bodyPr>
          <a:lstStyle/>
          <a:p>
            <a:pPr marL="0" lvl="1"/>
            <a:endParaRPr lang="es-CO" sz="1600" dirty="0">
              <a:latin typeface="Franklin Gothic Book" pitchFamily="34" charset="0"/>
            </a:endParaRPr>
          </a:p>
          <a:p>
            <a:pPr algn="just">
              <a:buFont typeface="Wingdings" pitchFamily="2" charset="2"/>
              <a:buChar char="ü"/>
            </a:pPr>
            <a:endParaRPr lang="es-ES" sz="1700" b="1" dirty="0" smtClean="0">
              <a:latin typeface="Franklin Gothic Book" pitchFamily="34" charset="0"/>
              <a:cs typeface="Calibri" pitchFamily="34" charset="0"/>
            </a:endParaRPr>
          </a:p>
          <a:p>
            <a:pPr algn="just">
              <a:buFont typeface="Wingdings" pitchFamily="2" charset="2"/>
              <a:buChar char="ü"/>
            </a:pPr>
            <a:r>
              <a:rPr lang="es-ES" sz="1700" b="1" dirty="0" smtClean="0">
                <a:latin typeface="Franklin Gothic Book" pitchFamily="34" charset="0"/>
                <a:cs typeface="Calibri" pitchFamily="34" charset="0"/>
              </a:rPr>
              <a:t>Pluralidad </a:t>
            </a:r>
            <a:r>
              <a:rPr lang="es-ES" sz="1700" b="1" dirty="0">
                <a:latin typeface="Franklin Gothic Book" pitchFamily="34" charset="0"/>
                <a:cs typeface="Calibri" pitchFamily="34" charset="0"/>
              </a:rPr>
              <a:t>de oferentes. Fabricantes </a:t>
            </a:r>
          </a:p>
          <a:p>
            <a:pPr algn="just"/>
            <a:endParaRPr lang="es-ES" sz="1700" dirty="0">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endParaRPr lang="es-CO" sz="1700" dirty="0">
              <a:latin typeface="Franklin Gothic Book" pitchFamily="34" charset="0"/>
              <a:cs typeface="Calibri" pitchFamily="34" charset="0"/>
            </a:endParaRPr>
          </a:p>
        </p:txBody>
      </p:sp>
      <p:sp>
        <p:nvSpPr>
          <p:cNvPr id="34820" name="Rectangle 13"/>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es-CO"/>
          </a:p>
        </p:txBody>
      </p:sp>
      <p:sp>
        <p:nvSpPr>
          <p:cNvPr id="34821" name="Rectangle 14"/>
          <p:cNvSpPr>
            <a:spLocks noChangeArrowheads="1"/>
          </p:cNvSpPr>
          <p:nvPr/>
        </p:nvSpPr>
        <p:spPr bwMode="auto">
          <a:xfrm>
            <a:off x="0" y="769308"/>
            <a:ext cx="502061"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4822" name="Rectangle 15"/>
          <p:cNvSpPr>
            <a:spLocks noChangeArrowheads="1"/>
          </p:cNvSpPr>
          <p:nvPr/>
        </p:nvSpPr>
        <p:spPr bwMode="auto">
          <a:xfrm>
            <a:off x="0" y="1362239"/>
            <a:ext cx="643125"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4823" name="Rectangle 17"/>
          <p:cNvSpPr>
            <a:spLocks noChangeArrowheads="1"/>
          </p:cNvSpPr>
          <p:nvPr/>
        </p:nvSpPr>
        <p:spPr bwMode="auto">
          <a:xfrm>
            <a:off x="0" y="2762414"/>
            <a:ext cx="431528"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4824" name="Rectangle 18"/>
          <p:cNvSpPr>
            <a:spLocks noChangeArrowheads="1"/>
          </p:cNvSpPr>
          <p:nvPr/>
        </p:nvSpPr>
        <p:spPr bwMode="auto">
          <a:xfrm>
            <a:off x="0" y="3183895"/>
            <a:ext cx="360996"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4825" name="Rectangle 22"/>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es-CO"/>
          </a:p>
        </p:txBody>
      </p:sp>
      <p:sp>
        <p:nvSpPr>
          <p:cNvPr id="34826" name="Rectangle 23"/>
          <p:cNvSpPr>
            <a:spLocks noChangeArrowheads="1"/>
          </p:cNvSpPr>
          <p:nvPr/>
        </p:nvSpPr>
        <p:spPr bwMode="auto">
          <a:xfrm>
            <a:off x="0" y="402209"/>
            <a:ext cx="2512226" cy="538609"/>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sz="700">
              <a:latin typeface="Franklin Gothic Book" pitchFamily="34" charset="0"/>
              <a:ea typeface="Calibri" pitchFamily="34" charset="0"/>
              <a:cs typeface="Times New Roman" pitchFamily="18" charset="0"/>
            </a:endParaRPr>
          </a:p>
          <a:p>
            <a:pPr eaLnBrk="0" hangingPunct="0"/>
            <a:endParaRPr lang="es-CO">
              <a:latin typeface="Franklin Gothic Book" pitchFamily="34" charset="0"/>
              <a:ea typeface="Calibri" pitchFamily="34" charset="0"/>
              <a:cs typeface="Times New Roman" pitchFamily="18" charset="0"/>
            </a:endParaRPr>
          </a:p>
        </p:txBody>
      </p:sp>
      <p:sp>
        <p:nvSpPr>
          <p:cNvPr id="34827" name="Rectangle 24"/>
          <p:cNvSpPr>
            <a:spLocks noChangeArrowheads="1"/>
          </p:cNvSpPr>
          <p:nvPr/>
        </p:nvSpPr>
        <p:spPr bwMode="auto">
          <a:xfrm>
            <a:off x="0" y="1076489"/>
            <a:ext cx="2371162"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4828" name="Rectangle 30"/>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es-CO"/>
          </a:p>
        </p:txBody>
      </p:sp>
      <p:sp>
        <p:nvSpPr>
          <p:cNvPr id="34829" name="Rectangle 32"/>
          <p:cNvSpPr>
            <a:spLocks noChangeArrowheads="1"/>
          </p:cNvSpPr>
          <p:nvPr/>
        </p:nvSpPr>
        <p:spPr bwMode="auto">
          <a:xfrm>
            <a:off x="0" y="1920359"/>
            <a:ext cx="184731" cy="369332"/>
          </a:xfrm>
          <a:prstGeom prst="rect">
            <a:avLst/>
          </a:prstGeom>
          <a:noFill/>
          <a:ln w="9525">
            <a:noFill/>
            <a:miter lim="800000"/>
            <a:headEnd/>
            <a:tailEnd/>
          </a:ln>
        </p:spPr>
        <p:txBody>
          <a:bodyPr wrap="none" anchor="ctr">
            <a:spAutoFit/>
          </a:bodyPr>
          <a:lstStyle/>
          <a:p>
            <a:endParaRPr lang="es-CO"/>
          </a:p>
        </p:txBody>
      </p:sp>
      <p:sp>
        <p:nvSpPr>
          <p:cNvPr id="34830" name="Rectangle 40"/>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es-CO"/>
          </a:p>
        </p:txBody>
      </p:sp>
      <p:sp>
        <p:nvSpPr>
          <p:cNvPr id="34831" name="Rectangle 41"/>
          <p:cNvSpPr>
            <a:spLocks noChangeArrowheads="1"/>
          </p:cNvSpPr>
          <p:nvPr/>
        </p:nvSpPr>
        <p:spPr bwMode="auto">
          <a:xfrm>
            <a:off x="0" y="669295"/>
            <a:ext cx="431528"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4832" name="Rectangle 42"/>
          <p:cNvSpPr>
            <a:spLocks noChangeArrowheads="1"/>
          </p:cNvSpPr>
          <p:nvPr/>
        </p:nvSpPr>
        <p:spPr bwMode="auto">
          <a:xfrm>
            <a:off x="0" y="1329809"/>
            <a:ext cx="184731" cy="369332"/>
          </a:xfrm>
          <a:prstGeom prst="rect">
            <a:avLst/>
          </a:prstGeom>
          <a:noFill/>
          <a:ln w="9525">
            <a:noFill/>
            <a:miter lim="800000"/>
            <a:headEnd/>
            <a:tailEnd/>
          </a:ln>
        </p:spPr>
        <p:txBody>
          <a:bodyPr wrap="none" anchor="ctr">
            <a:spAutoFit/>
          </a:bodyPr>
          <a:lstStyle/>
          <a:p>
            <a:endParaRPr lang="es-CO"/>
          </a:p>
        </p:txBody>
      </p:sp>
      <p:sp>
        <p:nvSpPr>
          <p:cNvPr id="34833" name="Rectangle 43"/>
          <p:cNvSpPr>
            <a:spLocks noChangeArrowheads="1"/>
          </p:cNvSpPr>
          <p:nvPr/>
        </p:nvSpPr>
        <p:spPr bwMode="auto">
          <a:xfrm>
            <a:off x="0" y="2305214"/>
            <a:ext cx="572593"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4834" name="Rectangle 44"/>
          <p:cNvSpPr>
            <a:spLocks noChangeArrowheads="1"/>
          </p:cNvSpPr>
          <p:nvPr/>
        </p:nvSpPr>
        <p:spPr bwMode="auto">
          <a:xfrm>
            <a:off x="0" y="2733839"/>
            <a:ext cx="960519"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4835" name="3 CuadroTexto"/>
          <p:cNvSpPr txBox="1">
            <a:spLocks noChangeArrowheads="1"/>
          </p:cNvSpPr>
          <p:nvPr/>
        </p:nvSpPr>
        <p:spPr bwMode="auto">
          <a:xfrm>
            <a:off x="184731" y="2613775"/>
            <a:ext cx="8501063" cy="1384995"/>
          </a:xfrm>
          <a:prstGeom prst="rect">
            <a:avLst/>
          </a:prstGeom>
          <a:noFill/>
          <a:ln w="9525">
            <a:noFill/>
            <a:miter lim="800000"/>
            <a:headEnd/>
            <a:tailEnd/>
          </a:ln>
        </p:spPr>
        <p:txBody>
          <a:bodyPr>
            <a:spAutoFit/>
          </a:bodyPr>
          <a:lstStyle/>
          <a:p>
            <a:pPr marL="0" lvl="1"/>
            <a:endParaRPr lang="es-CO" sz="1600" dirty="0">
              <a:latin typeface="Franklin Gothic Book" pitchFamily="34" charset="0"/>
            </a:endParaRPr>
          </a:p>
          <a:p>
            <a:pPr algn="just">
              <a:buFont typeface="Wingdings" pitchFamily="2" charset="2"/>
              <a:buChar char="ü"/>
            </a:pPr>
            <a:r>
              <a:rPr lang="es-ES" sz="1700" b="1" dirty="0">
                <a:latin typeface="Franklin Gothic Book" pitchFamily="34" charset="0"/>
                <a:cs typeface="Calibri" pitchFamily="34" charset="0"/>
              </a:rPr>
              <a:t>Pluralidad de oferentes. Distribuidores  </a:t>
            </a:r>
          </a:p>
          <a:p>
            <a:pPr algn="just"/>
            <a:endParaRPr lang="es-ES" sz="1700" dirty="0">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endParaRPr lang="es-CO" sz="1700" dirty="0">
              <a:latin typeface="Franklin Gothic Book" pitchFamily="34" charset="0"/>
              <a:cs typeface="Calibri" pitchFamily="34" charset="0"/>
            </a:endParaRPr>
          </a:p>
        </p:txBody>
      </p:sp>
      <p:pic>
        <p:nvPicPr>
          <p:cNvPr id="29" name="91 Imagen" descr="BMC LOGO.bmp"/>
          <p:cNvPicPr>
            <a:picLocks noChangeAspect="1"/>
          </p:cNvPicPr>
          <p:nvPr/>
        </p:nvPicPr>
        <p:blipFill>
          <a:blip r:embed="rId2" cstate="print"/>
          <a:srcRect r="-211"/>
          <a:stretch>
            <a:fillRect/>
          </a:stretch>
        </p:blipFill>
        <p:spPr bwMode="auto">
          <a:xfrm>
            <a:off x="7494588" y="116682"/>
            <a:ext cx="1511300" cy="465535"/>
          </a:xfrm>
          <a:prstGeom prst="rect">
            <a:avLst/>
          </a:prstGeom>
          <a:noFill/>
          <a:ln w="9525">
            <a:noFill/>
            <a:miter lim="800000"/>
            <a:headEnd/>
            <a:tailEnd/>
          </a:ln>
        </p:spPr>
      </p:pic>
      <p:sp>
        <p:nvSpPr>
          <p:cNvPr id="30" name="Rectangle 2"/>
          <p:cNvSpPr>
            <a:spLocks noChangeArrowheads="1"/>
          </p:cNvSpPr>
          <p:nvPr/>
        </p:nvSpPr>
        <p:spPr bwMode="auto">
          <a:xfrm>
            <a:off x="190500" y="212526"/>
            <a:ext cx="8229600" cy="317897"/>
          </a:xfrm>
          <a:prstGeom prst="rect">
            <a:avLst/>
          </a:prstGeom>
          <a:noFill/>
          <a:ln w="9525">
            <a:noFill/>
            <a:miter lim="800000"/>
            <a:headEnd/>
            <a:tailEnd/>
          </a:ln>
        </p:spPr>
        <p:txBody>
          <a:bodyPr/>
          <a:lstStyle/>
          <a:p>
            <a:pPr marL="95250" algn="ctr" fontAlgn="auto">
              <a:spcBef>
                <a:spcPts val="0"/>
              </a:spcBef>
              <a:spcAft>
                <a:spcPts val="0"/>
              </a:spcAft>
              <a:defRPr/>
            </a:pPr>
            <a:r>
              <a:rPr lang="it-IT" sz="2800" b="1" dirty="0">
                <a:solidFill>
                  <a:srgbClr val="044990"/>
                </a:solidFill>
                <a:latin typeface="+mj-lt"/>
                <a:cs typeface="+mn-cs"/>
              </a:rPr>
              <a:t>Solicitudes de </a:t>
            </a:r>
            <a:r>
              <a:rPr lang="it-IT" sz="2800" b="1" dirty="0" smtClean="0">
                <a:solidFill>
                  <a:srgbClr val="044990"/>
                </a:solidFill>
                <a:latin typeface="+mj-lt"/>
                <a:cs typeface="+mn-cs"/>
              </a:rPr>
              <a:t>inscripción</a:t>
            </a:r>
          </a:p>
          <a:p>
            <a:pPr marL="95250" algn="ctr" fontAlgn="auto">
              <a:spcBef>
                <a:spcPts val="0"/>
              </a:spcBef>
              <a:spcAft>
                <a:spcPts val="0"/>
              </a:spcAft>
              <a:defRPr/>
            </a:pPr>
            <a:r>
              <a:rPr lang="it-IT" sz="2400" b="1" dirty="0" smtClean="0">
                <a:solidFill>
                  <a:srgbClr val="3A8386"/>
                </a:solidFill>
                <a:latin typeface="Calibri" pitchFamily="34" charset="0"/>
                <a:cs typeface="+mn-cs"/>
              </a:rPr>
              <a:t> </a:t>
            </a:r>
            <a:endParaRPr lang="it-IT" sz="2400" b="1" dirty="0">
              <a:solidFill>
                <a:schemeClr val="bg2">
                  <a:lumMod val="75000"/>
                </a:schemeClr>
              </a:solidFill>
              <a:latin typeface="Calibri" pitchFamily="34" charset="0"/>
              <a:cs typeface="+mn-cs"/>
            </a:endParaRPr>
          </a:p>
          <a:p>
            <a:pPr fontAlgn="auto">
              <a:lnSpc>
                <a:spcPct val="85000"/>
              </a:lnSpc>
              <a:spcBef>
                <a:spcPts val="0"/>
              </a:spcBef>
              <a:spcAft>
                <a:spcPts val="0"/>
              </a:spcAft>
              <a:defRPr/>
            </a:pPr>
            <a:r>
              <a:rPr lang="es-CO" sz="2400" b="1" dirty="0" smtClean="0">
                <a:solidFill>
                  <a:schemeClr val="bg2">
                    <a:lumMod val="75000"/>
                  </a:schemeClr>
                </a:solidFill>
                <a:latin typeface="+mj-lt"/>
              </a:rPr>
              <a:t>4</a:t>
            </a:r>
            <a:r>
              <a:rPr lang="es-CO" sz="2400" b="1" dirty="0" smtClean="0">
                <a:solidFill>
                  <a:schemeClr val="bg2">
                    <a:lumMod val="75000"/>
                  </a:schemeClr>
                </a:solidFill>
                <a:latin typeface="+mj-lt"/>
                <a:cs typeface="+mn-cs"/>
              </a:rPr>
              <a:t>.2</a:t>
            </a:r>
            <a:r>
              <a:rPr lang="es-CO" sz="2400" b="1" dirty="0" smtClean="0">
                <a:solidFill>
                  <a:srgbClr val="C8904D"/>
                </a:solidFill>
                <a:latin typeface="+mj-lt"/>
                <a:cs typeface="+mn-cs"/>
              </a:rPr>
              <a:t>. UNIDAD DE MANTENIMIENTO VIAL.</a:t>
            </a:r>
          </a:p>
          <a:p>
            <a:pPr fontAlgn="auto">
              <a:lnSpc>
                <a:spcPct val="85000"/>
              </a:lnSpc>
              <a:spcBef>
                <a:spcPts val="0"/>
              </a:spcBef>
              <a:spcAft>
                <a:spcPts val="0"/>
              </a:spcAft>
              <a:defRPr/>
            </a:pPr>
            <a:endParaRPr lang="es-CO" sz="2400" b="1" dirty="0" smtClean="0">
              <a:solidFill>
                <a:srgbClr val="C8904D"/>
              </a:solidFill>
              <a:latin typeface="+mj-lt"/>
              <a:cs typeface="+mn-cs"/>
            </a:endParaRPr>
          </a:p>
          <a:p>
            <a:pPr fontAlgn="auto">
              <a:lnSpc>
                <a:spcPct val="85000"/>
              </a:lnSpc>
              <a:spcBef>
                <a:spcPts val="0"/>
              </a:spcBef>
              <a:spcAft>
                <a:spcPts val="0"/>
              </a:spcAft>
              <a:defRPr/>
            </a:pPr>
            <a:endParaRPr lang="es-CO" sz="2400" b="1" dirty="0">
              <a:solidFill>
                <a:srgbClr val="C8904D"/>
              </a:solidFill>
              <a:latin typeface="+mj-lt"/>
              <a:cs typeface="+mn-cs"/>
            </a:endParaRPr>
          </a:p>
        </p:txBody>
      </p:sp>
      <p:pic>
        <p:nvPicPr>
          <p:cNvPr id="62" name="Picture 28" descr="Valtra / Landini"/>
          <p:cNvPicPr>
            <a:picLocks noChangeAspect="1" noChangeArrowheads="1"/>
          </p:cNvPicPr>
          <p:nvPr/>
        </p:nvPicPr>
        <p:blipFill>
          <a:blip r:embed="rId3" cstate="print"/>
          <a:srcRect/>
          <a:stretch>
            <a:fillRect/>
          </a:stretch>
        </p:blipFill>
        <p:spPr bwMode="auto">
          <a:xfrm>
            <a:off x="485776" y="3659101"/>
            <a:ext cx="1143000" cy="857250"/>
          </a:xfrm>
          <a:prstGeom prst="rect">
            <a:avLst/>
          </a:prstGeom>
          <a:noFill/>
          <a:ln w="9525">
            <a:noFill/>
            <a:miter lim="800000"/>
            <a:headEnd/>
            <a:tailEnd/>
          </a:ln>
        </p:spPr>
      </p:pic>
      <p:pic>
        <p:nvPicPr>
          <p:cNvPr id="63" name="Picture 29" descr="Praco Didacol S.A."/>
          <p:cNvPicPr>
            <a:picLocks noChangeAspect="1" noChangeArrowheads="1"/>
          </p:cNvPicPr>
          <p:nvPr/>
        </p:nvPicPr>
        <p:blipFill>
          <a:blip r:embed="rId4" cstate="print"/>
          <a:srcRect t="29858" b="32375"/>
          <a:stretch>
            <a:fillRect/>
          </a:stretch>
        </p:blipFill>
        <p:spPr bwMode="auto">
          <a:xfrm>
            <a:off x="1985965" y="4098441"/>
            <a:ext cx="2052637" cy="576263"/>
          </a:xfrm>
          <a:prstGeom prst="rect">
            <a:avLst/>
          </a:prstGeom>
          <a:noFill/>
          <a:ln w="9525">
            <a:noFill/>
            <a:miter lim="800000"/>
            <a:headEnd/>
            <a:tailEnd/>
          </a:ln>
        </p:spPr>
      </p:pic>
      <p:pic>
        <p:nvPicPr>
          <p:cNvPr id="64" name="Picture 30" descr="Motovalle Ltda."/>
          <p:cNvPicPr>
            <a:picLocks noChangeAspect="1" noChangeArrowheads="1"/>
          </p:cNvPicPr>
          <p:nvPr/>
        </p:nvPicPr>
        <p:blipFill>
          <a:blip r:embed="rId5" cstate="print"/>
          <a:srcRect t="28888" b="30106"/>
          <a:stretch>
            <a:fillRect/>
          </a:stretch>
        </p:blipFill>
        <p:spPr bwMode="auto">
          <a:xfrm>
            <a:off x="4230690" y="4033342"/>
            <a:ext cx="2243137" cy="691753"/>
          </a:xfrm>
          <a:prstGeom prst="rect">
            <a:avLst/>
          </a:prstGeom>
          <a:noFill/>
          <a:ln w="9525">
            <a:noFill/>
            <a:miter lim="800000"/>
            <a:headEnd/>
            <a:tailEnd/>
          </a:ln>
        </p:spPr>
      </p:pic>
      <p:pic>
        <p:nvPicPr>
          <p:cNvPr id="65" name="Picture 31" descr="Moto Mart S.A."/>
          <p:cNvPicPr>
            <a:picLocks noChangeAspect="1" noChangeArrowheads="1"/>
          </p:cNvPicPr>
          <p:nvPr/>
        </p:nvPicPr>
        <p:blipFill>
          <a:blip r:embed="rId6" cstate="print"/>
          <a:srcRect t="16559" b="24792"/>
          <a:stretch>
            <a:fillRect/>
          </a:stretch>
        </p:blipFill>
        <p:spPr bwMode="auto">
          <a:xfrm>
            <a:off x="6902452" y="3702599"/>
            <a:ext cx="1603375" cy="702469"/>
          </a:xfrm>
          <a:prstGeom prst="rect">
            <a:avLst/>
          </a:prstGeom>
          <a:noFill/>
          <a:ln w="9525">
            <a:noFill/>
            <a:miter lim="800000"/>
            <a:headEnd/>
            <a:tailEnd/>
          </a:ln>
        </p:spPr>
      </p:pic>
      <p:pic>
        <p:nvPicPr>
          <p:cNvPr id="25603" name="Imagen 1" descr="Resultado de imagen para MARCAS DE BULLDOZER"/>
          <p:cNvPicPr>
            <a:picLocks noChangeAspect="1" noChangeArrowheads="1"/>
          </p:cNvPicPr>
          <p:nvPr/>
        </p:nvPicPr>
        <p:blipFill>
          <a:blip r:embed="rId7" cstate="print"/>
          <a:srcRect/>
          <a:stretch>
            <a:fillRect/>
          </a:stretch>
        </p:blipFill>
        <p:spPr bwMode="auto">
          <a:xfrm>
            <a:off x="123826" y="1881023"/>
            <a:ext cx="1504950" cy="752475"/>
          </a:xfrm>
          <a:prstGeom prst="rect">
            <a:avLst/>
          </a:prstGeom>
          <a:noFill/>
          <a:ln w="9525">
            <a:noFill/>
            <a:miter lim="800000"/>
            <a:headEnd/>
            <a:tailEnd/>
          </a:ln>
        </p:spPr>
      </p:pic>
      <p:pic>
        <p:nvPicPr>
          <p:cNvPr id="25605" name="Picture 5" descr="Resultado de imagen para bobcat logo"/>
          <p:cNvPicPr>
            <a:picLocks noChangeAspect="1" noChangeArrowheads="1"/>
          </p:cNvPicPr>
          <p:nvPr/>
        </p:nvPicPr>
        <p:blipFill>
          <a:blip r:embed="rId8" cstate="print"/>
          <a:srcRect t="31500" b="31000"/>
          <a:stretch>
            <a:fillRect/>
          </a:stretch>
        </p:blipFill>
        <p:spPr bwMode="auto">
          <a:xfrm>
            <a:off x="1836413" y="2010009"/>
            <a:ext cx="2328684" cy="578882"/>
          </a:xfrm>
          <a:prstGeom prst="rect">
            <a:avLst/>
          </a:prstGeom>
          <a:noFill/>
          <a:ln w="9525">
            <a:noFill/>
            <a:miter lim="800000"/>
            <a:headEnd/>
            <a:tailEnd/>
          </a:ln>
        </p:spPr>
      </p:pic>
      <p:pic>
        <p:nvPicPr>
          <p:cNvPr id="25606" name="Picture 6" descr="Resultado de imagen para volvo MAQUINARIA PESADA logo"/>
          <p:cNvPicPr>
            <a:picLocks noChangeAspect="1" noChangeArrowheads="1"/>
          </p:cNvPicPr>
          <p:nvPr/>
        </p:nvPicPr>
        <p:blipFill>
          <a:blip r:embed="rId9" cstate="print"/>
          <a:srcRect b="16280"/>
          <a:stretch>
            <a:fillRect/>
          </a:stretch>
        </p:blipFill>
        <p:spPr bwMode="auto">
          <a:xfrm>
            <a:off x="4240224" y="1720415"/>
            <a:ext cx="2145366" cy="1188203"/>
          </a:xfrm>
          <a:prstGeom prst="rect">
            <a:avLst/>
          </a:prstGeom>
          <a:noFill/>
          <a:ln w="9525">
            <a:noFill/>
            <a:miter lim="800000"/>
            <a:headEnd/>
            <a:tailEnd/>
          </a:ln>
        </p:spPr>
      </p:pic>
      <p:pic>
        <p:nvPicPr>
          <p:cNvPr id="25607" name="Picture 7" descr="Resultado de imagen para DISTRIBUIDOR EN COLOMBIA DE CATERPILLAR"/>
          <p:cNvPicPr>
            <a:picLocks noChangeAspect="1" noChangeArrowheads="1"/>
          </p:cNvPicPr>
          <p:nvPr/>
        </p:nvPicPr>
        <p:blipFill>
          <a:blip r:embed="rId10" cstate="print"/>
          <a:srcRect l="5434" t="37967" r="4002" b="38000"/>
          <a:stretch>
            <a:fillRect/>
          </a:stretch>
        </p:blipFill>
        <p:spPr bwMode="auto">
          <a:xfrm>
            <a:off x="2105411" y="3445505"/>
            <a:ext cx="1724025" cy="457200"/>
          </a:xfrm>
          <a:prstGeom prst="rect">
            <a:avLst/>
          </a:prstGeom>
          <a:noFill/>
          <a:ln w="9525">
            <a:noFill/>
            <a:miter lim="800000"/>
            <a:headEnd/>
            <a:tailEnd/>
          </a:ln>
        </p:spPr>
      </p:pic>
      <p:pic>
        <p:nvPicPr>
          <p:cNvPr id="25608" name="Imagen 10"/>
          <p:cNvPicPr>
            <a:picLocks noChangeAspect="1" noChangeArrowheads="1"/>
          </p:cNvPicPr>
          <p:nvPr/>
        </p:nvPicPr>
        <p:blipFill>
          <a:blip r:embed="rId11" cstate="print"/>
          <a:srcRect l="39520" t="55627" r="6760" b="25122"/>
          <a:stretch>
            <a:fillRect/>
          </a:stretch>
        </p:blipFill>
        <p:spPr bwMode="auto">
          <a:xfrm>
            <a:off x="4500281" y="3433664"/>
            <a:ext cx="1619250" cy="457200"/>
          </a:xfrm>
          <a:prstGeom prst="rect">
            <a:avLst/>
          </a:prstGeom>
          <a:noFill/>
          <a:ln w="9525">
            <a:noFill/>
            <a:miter lim="800000"/>
            <a:headEnd/>
            <a:tailEnd/>
          </a:ln>
        </p:spPr>
      </p:pic>
      <p:pic>
        <p:nvPicPr>
          <p:cNvPr id="25609" name="Imagen 13"/>
          <p:cNvPicPr>
            <a:picLocks noChangeAspect="1" noChangeArrowheads="1"/>
          </p:cNvPicPr>
          <p:nvPr/>
        </p:nvPicPr>
        <p:blipFill>
          <a:blip r:embed="rId12" cstate="print"/>
          <a:srcRect l="10286" t="7993" r="71184" b="83524"/>
          <a:stretch>
            <a:fillRect/>
          </a:stretch>
        </p:blipFill>
        <p:spPr bwMode="auto">
          <a:xfrm>
            <a:off x="6596996" y="1748399"/>
            <a:ext cx="1531241" cy="556815"/>
          </a:xfrm>
          <a:prstGeom prst="rect">
            <a:avLst/>
          </a:prstGeom>
          <a:noFill/>
          <a:ln w="9525">
            <a:noFill/>
            <a:miter lim="800000"/>
            <a:headEnd/>
            <a:tailEnd/>
          </a:ln>
        </p:spPr>
      </p:pic>
      <p:pic>
        <p:nvPicPr>
          <p:cNvPr id="25610" name="Imagen 4"/>
          <p:cNvPicPr>
            <a:picLocks noChangeAspect="1" noChangeArrowheads="1"/>
          </p:cNvPicPr>
          <p:nvPr/>
        </p:nvPicPr>
        <p:blipFill>
          <a:blip r:embed="rId13" cstate="print"/>
          <a:srcRect l="11909" t="10114" r="48083" b="75368"/>
          <a:stretch>
            <a:fillRect/>
          </a:stretch>
        </p:blipFill>
        <p:spPr bwMode="auto">
          <a:xfrm>
            <a:off x="6499461" y="2395393"/>
            <a:ext cx="1628776" cy="47621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74650" y="987393"/>
            <a:ext cx="5924924" cy="2308324"/>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square" anchor="ctr">
            <a:spAutoFit/>
          </a:bodyPr>
          <a:lstStyle/>
          <a:p>
            <a:pPr algn="just">
              <a:defRPr/>
            </a:pPr>
            <a:r>
              <a:rPr lang="es-ES" dirty="0" smtClean="0"/>
              <a:t>Está compuesto de un tractor sobre orugas o sobre dos ejes con neumáticos, un chasis rígido o articulado y una cuchilla horizontal, perpendicular al eje longitudinal del vehículo situada en la parte delantera del mismo conectada por dos brazos que se encuentran en la parte inferior accionados por una bomba hidráulica y un distribuidor que se controlan gracias al motor del propio Buldócer.</a:t>
            </a:r>
            <a:endParaRPr lang="es-CO" dirty="0"/>
          </a:p>
        </p:txBody>
      </p:sp>
      <p:sp>
        <p:nvSpPr>
          <p:cNvPr id="39939" name="8 Rectángulo"/>
          <p:cNvSpPr>
            <a:spLocks noChangeArrowheads="1"/>
          </p:cNvSpPr>
          <p:nvPr/>
        </p:nvSpPr>
        <p:spPr bwMode="auto">
          <a:xfrm>
            <a:off x="368300" y="559655"/>
            <a:ext cx="1638590" cy="394723"/>
          </a:xfrm>
          <a:prstGeom prst="rect">
            <a:avLst/>
          </a:prstGeom>
          <a:noFill/>
          <a:ln w="9525">
            <a:noFill/>
            <a:miter lim="800000"/>
            <a:headEnd/>
            <a:tailEnd/>
          </a:ln>
        </p:spPr>
        <p:txBody>
          <a:bodyPr wrap="none">
            <a:spAutoFit/>
          </a:bodyPr>
          <a:lstStyle/>
          <a:p>
            <a:pPr marL="342900" indent="-342900">
              <a:lnSpc>
                <a:spcPct val="120000"/>
              </a:lnSpc>
            </a:pPr>
            <a:r>
              <a:rPr lang="es-CO" b="1" dirty="0" smtClean="0">
                <a:solidFill>
                  <a:schemeClr val="tx2"/>
                </a:solidFill>
                <a:latin typeface="Franklin Gothic Book" pitchFamily="34" charset="0"/>
                <a:hlinkClick r:id="rId2" action="ppaction://hlinkfile"/>
              </a:rPr>
              <a:t>1. </a:t>
            </a:r>
            <a:r>
              <a:rPr lang="es-ES" b="1" u="sng" dirty="0" smtClean="0">
                <a:solidFill>
                  <a:schemeClr val="accent4">
                    <a:lumMod val="75000"/>
                  </a:schemeClr>
                </a:solidFill>
              </a:rPr>
              <a:t>BULDÓCER.</a:t>
            </a:r>
            <a:r>
              <a:rPr lang="es-ES" b="1" dirty="0" smtClean="0">
                <a:solidFill>
                  <a:schemeClr val="tx2"/>
                </a:solidFill>
                <a:latin typeface="Franklin Gothic Book" pitchFamily="34" charset="0"/>
                <a:hlinkClick r:id="rId3" action="ppaction://hlinkfile"/>
              </a:rPr>
              <a:t> </a:t>
            </a:r>
            <a:endParaRPr lang="es-CO" b="1" dirty="0">
              <a:solidFill>
                <a:schemeClr val="tx2"/>
              </a:solidFill>
              <a:latin typeface="Franklin Gothic Book" pitchFamily="34" charset="0"/>
            </a:endParaRPr>
          </a:p>
        </p:txBody>
      </p:sp>
      <p:sp>
        <p:nvSpPr>
          <p:cNvPr id="39940" name="AutoShape 2"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39941" name="AutoShape 4"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12" name="3 Marcador de texto"/>
          <p:cNvSpPr>
            <a:spLocks noGrp="1"/>
          </p:cNvSpPr>
          <p:nvPr>
            <p:ph type="body" idx="28"/>
          </p:nvPr>
        </p:nvSpPr>
        <p:spPr>
          <a:xfrm>
            <a:off x="374650" y="192882"/>
            <a:ext cx="6996113" cy="389335"/>
          </a:xfrm>
          <a:solidFill>
            <a:schemeClr val="bg1">
              <a:alpha val="77000"/>
            </a:schemeClr>
          </a:solidFill>
        </p:spPr>
        <p:txBody>
          <a:bodyPr rtlCol="0">
            <a:noAutofit/>
          </a:bodyPr>
          <a:lstStyle/>
          <a:p>
            <a:pPr>
              <a:defRPr/>
            </a:pPr>
            <a:r>
              <a:rPr lang="it-IT" sz="2400" b="1" dirty="0" smtClean="0">
                <a:solidFill>
                  <a:schemeClr val="bg2">
                    <a:lumMod val="75000"/>
                  </a:schemeClr>
                </a:solidFill>
                <a:latin typeface="+mj-lt"/>
              </a:rPr>
              <a:t>4.2. UNIDAD DE MANTENIMIENTO VIAL</a:t>
            </a:r>
            <a:endParaRPr lang="es-CO" sz="2400" b="1" dirty="0" smtClean="0"/>
          </a:p>
        </p:txBody>
      </p:sp>
      <p:sp>
        <p:nvSpPr>
          <p:cNvPr id="39943" name="AutoShape 2" descr="Resultado de imagen para CATETER INTRAVASCULAR"/>
          <p:cNvSpPr>
            <a:spLocks noChangeAspect="1" noChangeArrowheads="1"/>
          </p:cNvSpPr>
          <p:nvPr/>
        </p:nvSpPr>
        <p:spPr bwMode="auto">
          <a:xfrm>
            <a:off x="63500" y="-102394"/>
            <a:ext cx="304800" cy="228600"/>
          </a:xfrm>
          <a:prstGeom prst="rect">
            <a:avLst/>
          </a:prstGeom>
          <a:noFill/>
          <a:ln w="9525">
            <a:noFill/>
            <a:miter lim="800000"/>
            <a:headEnd/>
            <a:tailEnd/>
          </a:ln>
        </p:spPr>
        <p:txBody>
          <a:bodyPr/>
          <a:lstStyle/>
          <a:p>
            <a:endParaRPr lang="es-CO">
              <a:latin typeface="Franklin Gothic Book" pitchFamily="34" charset="0"/>
            </a:endParaRPr>
          </a:p>
        </p:txBody>
      </p:sp>
      <p:sp>
        <p:nvSpPr>
          <p:cNvPr id="13" name="Rectangle 2"/>
          <p:cNvSpPr>
            <a:spLocks noChangeArrowheads="1"/>
          </p:cNvSpPr>
          <p:nvPr/>
        </p:nvSpPr>
        <p:spPr bwMode="auto">
          <a:xfrm>
            <a:off x="374650" y="3808422"/>
            <a:ext cx="5918574" cy="92333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square" anchor="ctr">
            <a:spAutoFit/>
          </a:bodyPr>
          <a:lstStyle/>
          <a:p>
            <a:pPr algn="just" fontAlgn="auto">
              <a:spcBef>
                <a:spcPts val="0"/>
              </a:spcBef>
              <a:spcAft>
                <a:spcPts val="0"/>
              </a:spcAft>
              <a:defRPr/>
            </a:pPr>
            <a:r>
              <a:rPr lang="es-ES" dirty="0" smtClean="0"/>
              <a:t>El cargador frontal o tractor pala es un equipo tractor, montado en orugas o sobre neumáticos  que tiene un cucharón en su extremo frontal. </a:t>
            </a:r>
            <a:endParaRPr lang="es-CO" dirty="0"/>
          </a:p>
        </p:txBody>
      </p:sp>
      <p:sp>
        <p:nvSpPr>
          <p:cNvPr id="39945" name="8 Rectángulo"/>
          <p:cNvSpPr>
            <a:spLocks noChangeArrowheads="1"/>
          </p:cNvSpPr>
          <p:nvPr/>
        </p:nvSpPr>
        <p:spPr bwMode="auto">
          <a:xfrm>
            <a:off x="366713" y="3403462"/>
            <a:ext cx="5932861" cy="424732"/>
          </a:xfrm>
          <a:prstGeom prst="rect">
            <a:avLst/>
          </a:prstGeom>
          <a:noFill/>
          <a:ln w="9525">
            <a:noFill/>
            <a:miter lim="800000"/>
            <a:headEnd/>
            <a:tailEnd/>
          </a:ln>
        </p:spPr>
        <p:txBody>
          <a:bodyPr wrap="square">
            <a:spAutoFit/>
          </a:bodyPr>
          <a:lstStyle/>
          <a:p>
            <a:pPr marL="342900" indent="-342900">
              <a:lnSpc>
                <a:spcPct val="120000"/>
              </a:lnSpc>
            </a:pPr>
            <a:r>
              <a:rPr lang="es-CO" b="1" dirty="0">
                <a:solidFill>
                  <a:schemeClr val="tx2"/>
                </a:solidFill>
                <a:latin typeface="Franklin Gothic Book" pitchFamily="34" charset="0"/>
                <a:hlinkClick r:id="rId2" action="ppaction://hlinkfile"/>
              </a:rPr>
              <a:t>2</a:t>
            </a:r>
            <a:r>
              <a:rPr lang="es-CO" b="1" dirty="0" smtClean="0">
                <a:solidFill>
                  <a:schemeClr val="tx2"/>
                </a:solidFill>
                <a:latin typeface="Franklin Gothic Book" pitchFamily="34" charset="0"/>
                <a:hlinkClick r:id="rId2" action="ppaction://hlinkfile"/>
              </a:rPr>
              <a:t>. </a:t>
            </a:r>
            <a:r>
              <a:rPr lang="es-ES" b="1" u="sng" dirty="0" smtClean="0">
                <a:solidFill>
                  <a:schemeClr val="accent4">
                    <a:lumMod val="75000"/>
                  </a:schemeClr>
                </a:solidFill>
              </a:rPr>
              <a:t>CARGADOR FRONTAL </a:t>
            </a:r>
            <a:r>
              <a:rPr lang="es-ES" b="1" dirty="0" smtClean="0">
                <a:solidFill>
                  <a:schemeClr val="tx2"/>
                </a:solidFill>
                <a:latin typeface="Franklin Gothic Book" pitchFamily="34" charset="0"/>
              </a:rPr>
              <a:t>.</a:t>
            </a:r>
            <a:endParaRPr lang="es-CO" b="1" dirty="0">
              <a:solidFill>
                <a:schemeClr val="tx2"/>
              </a:solidFill>
              <a:latin typeface="Franklin Gothic Book" pitchFamily="34" charset="0"/>
            </a:endParaRPr>
          </a:p>
        </p:txBody>
      </p:sp>
      <p:pic>
        <p:nvPicPr>
          <p:cNvPr id="18" name="91 Imagen" descr="BMC LOGO.bmp"/>
          <p:cNvPicPr>
            <a:picLocks noChangeAspect="1"/>
          </p:cNvPicPr>
          <p:nvPr/>
        </p:nvPicPr>
        <p:blipFill>
          <a:blip r:embed="rId4" cstate="print"/>
          <a:srcRect r="-211"/>
          <a:stretch>
            <a:fillRect/>
          </a:stretch>
        </p:blipFill>
        <p:spPr bwMode="auto">
          <a:xfrm>
            <a:off x="7494588" y="116682"/>
            <a:ext cx="1511300" cy="465535"/>
          </a:xfrm>
          <a:prstGeom prst="rect">
            <a:avLst/>
          </a:prstGeom>
          <a:noFill/>
          <a:ln w="9525">
            <a:noFill/>
            <a:miter lim="800000"/>
            <a:headEnd/>
            <a:tailEnd/>
          </a:ln>
        </p:spPr>
      </p:pic>
      <p:pic>
        <p:nvPicPr>
          <p:cNvPr id="10242" name="Picture 2" descr="Resultado de imagen para bulldozer"/>
          <p:cNvPicPr>
            <a:picLocks noChangeAspect="1" noChangeArrowheads="1"/>
          </p:cNvPicPr>
          <p:nvPr/>
        </p:nvPicPr>
        <p:blipFill>
          <a:blip r:embed="rId5" cstate="print"/>
          <a:srcRect/>
          <a:stretch>
            <a:fillRect/>
          </a:stretch>
        </p:blipFill>
        <p:spPr bwMode="auto">
          <a:xfrm>
            <a:off x="6514734" y="1182573"/>
            <a:ext cx="2412705" cy="1578558"/>
          </a:xfrm>
          <a:prstGeom prst="rect">
            <a:avLst/>
          </a:prstGeom>
          <a:noFill/>
        </p:spPr>
      </p:pic>
      <p:pic>
        <p:nvPicPr>
          <p:cNvPr id="10244" name="Picture 4" descr="Resultado de imagen para bobcat"/>
          <p:cNvPicPr>
            <a:picLocks noChangeAspect="1" noChangeArrowheads="1"/>
          </p:cNvPicPr>
          <p:nvPr/>
        </p:nvPicPr>
        <p:blipFill>
          <a:blip r:embed="rId6" cstate="print"/>
          <a:srcRect/>
          <a:stretch>
            <a:fillRect/>
          </a:stretch>
        </p:blipFill>
        <p:spPr bwMode="auto">
          <a:xfrm>
            <a:off x="6836424" y="3550154"/>
            <a:ext cx="1796590" cy="1347443"/>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74650" y="1332206"/>
            <a:ext cx="5422900" cy="92333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square" anchor="ctr">
            <a:spAutoFit/>
          </a:bodyPr>
          <a:lstStyle/>
          <a:p>
            <a:pPr algn="just">
              <a:defRPr/>
            </a:pPr>
            <a:r>
              <a:rPr lang="es-ES" dirty="0" smtClean="0"/>
              <a:t>Una cortadora de concreto, es una herramienta mecanizada, que se utiliza para cortar elementos de concreto. </a:t>
            </a:r>
            <a:endParaRPr lang="es-CO" dirty="0" smtClean="0"/>
          </a:p>
        </p:txBody>
      </p:sp>
      <p:sp>
        <p:nvSpPr>
          <p:cNvPr id="39939" name="8 Rectángulo"/>
          <p:cNvSpPr>
            <a:spLocks noChangeArrowheads="1"/>
          </p:cNvSpPr>
          <p:nvPr/>
        </p:nvSpPr>
        <p:spPr bwMode="auto">
          <a:xfrm>
            <a:off x="368300" y="703095"/>
            <a:ext cx="3225498" cy="424732"/>
          </a:xfrm>
          <a:prstGeom prst="rect">
            <a:avLst/>
          </a:prstGeom>
          <a:noFill/>
          <a:ln w="9525">
            <a:noFill/>
            <a:miter lim="800000"/>
            <a:headEnd/>
            <a:tailEnd/>
          </a:ln>
        </p:spPr>
        <p:txBody>
          <a:bodyPr wrap="none">
            <a:spAutoFit/>
          </a:bodyPr>
          <a:lstStyle/>
          <a:p>
            <a:pPr marL="342900" indent="-342900">
              <a:lnSpc>
                <a:spcPct val="120000"/>
              </a:lnSpc>
            </a:pPr>
            <a:r>
              <a:rPr lang="es-CO" b="1" dirty="0" smtClean="0">
                <a:solidFill>
                  <a:schemeClr val="tx2"/>
                </a:solidFill>
                <a:latin typeface="Franklin Gothic Book" pitchFamily="34" charset="0"/>
                <a:hlinkClick r:id="rId2" action="ppaction://hlinkfile"/>
              </a:rPr>
              <a:t>3. </a:t>
            </a:r>
            <a:r>
              <a:rPr lang="es-ES" b="1" u="sng" dirty="0" smtClean="0">
                <a:solidFill>
                  <a:schemeClr val="accent4">
                    <a:lumMod val="75000"/>
                  </a:schemeClr>
                </a:solidFill>
              </a:rPr>
              <a:t>CORTADORA DE CONCRETO.</a:t>
            </a:r>
            <a:r>
              <a:rPr lang="es-ES" b="1" dirty="0" smtClean="0">
                <a:solidFill>
                  <a:schemeClr val="tx2"/>
                </a:solidFill>
                <a:latin typeface="Franklin Gothic Book" pitchFamily="34" charset="0"/>
                <a:hlinkClick r:id="rId3" action="ppaction://hlinkfile"/>
              </a:rPr>
              <a:t> </a:t>
            </a:r>
            <a:endParaRPr lang="es-CO" b="1" dirty="0">
              <a:solidFill>
                <a:schemeClr val="tx2"/>
              </a:solidFill>
              <a:latin typeface="Franklin Gothic Book" pitchFamily="34" charset="0"/>
            </a:endParaRPr>
          </a:p>
        </p:txBody>
      </p:sp>
      <p:sp>
        <p:nvSpPr>
          <p:cNvPr id="39940" name="AutoShape 2"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39941" name="AutoShape 4"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39943" name="AutoShape 2" descr="Resultado de imagen para CATETER INTRAVASCULAR"/>
          <p:cNvSpPr>
            <a:spLocks noChangeAspect="1" noChangeArrowheads="1"/>
          </p:cNvSpPr>
          <p:nvPr/>
        </p:nvSpPr>
        <p:spPr bwMode="auto">
          <a:xfrm>
            <a:off x="63500" y="-102394"/>
            <a:ext cx="304800" cy="228600"/>
          </a:xfrm>
          <a:prstGeom prst="rect">
            <a:avLst/>
          </a:prstGeom>
          <a:noFill/>
          <a:ln w="9525">
            <a:noFill/>
            <a:miter lim="800000"/>
            <a:headEnd/>
            <a:tailEnd/>
          </a:ln>
        </p:spPr>
        <p:txBody>
          <a:bodyPr/>
          <a:lstStyle/>
          <a:p>
            <a:endParaRPr lang="es-CO">
              <a:latin typeface="Franklin Gothic Book" pitchFamily="34" charset="0"/>
            </a:endParaRPr>
          </a:p>
        </p:txBody>
      </p:sp>
      <p:pic>
        <p:nvPicPr>
          <p:cNvPr id="18" name="91 Imagen" descr="BMC LOGO.bmp"/>
          <p:cNvPicPr>
            <a:picLocks noChangeAspect="1"/>
          </p:cNvPicPr>
          <p:nvPr/>
        </p:nvPicPr>
        <p:blipFill>
          <a:blip r:embed="rId4" cstate="print"/>
          <a:srcRect r="-211"/>
          <a:stretch>
            <a:fillRect/>
          </a:stretch>
        </p:blipFill>
        <p:spPr bwMode="auto">
          <a:xfrm>
            <a:off x="7494588" y="116682"/>
            <a:ext cx="1511300" cy="465535"/>
          </a:xfrm>
          <a:prstGeom prst="rect">
            <a:avLst/>
          </a:prstGeom>
          <a:noFill/>
          <a:ln w="9525">
            <a:noFill/>
            <a:miter lim="800000"/>
            <a:headEnd/>
            <a:tailEnd/>
          </a:ln>
        </p:spPr>
      </p:pic>
      <p:sp>
        <p:nvSpPr>
          <p:cNvPr id="16" name="3 Marcador de texto"/>
          <p:cNvSpPr>
            <a:spLocks noGrp="1"/>
          </p:cNvSpPr>
          <p:nvPr>
            <p:ph type="body" idx="28"/>
          </p:nvPr>
        </p:nvSpPr>
        <p:spPr>
          <a:xfrm>
            <a:off x="374650" y="192882"/>
            <a:ext cx="6996113" cy="389335"/>
          </a:xfrm>
          <a:solidFill>
            <a:schemeClr val="bg1">
              <a:alpha val="77000"/>
            </a:schemeClr>
          </a:solidFill>
        </p:spPr>
        <p:txBody>
          <a:bodyPr rtlCol="0">
            <a:noAutofit/>
          </a:bodyPr>
          <a:lstStyle/>
          <a:p>
            <a:pPr>
              <a:defRPr/>
            </a:pPr>
            <a:r>
              <a:rPr lang="it-IT" sz="2400" b="1" dirty="0" smtClean="0">
                <a:solidFill>
                  <a:schemeClr val="bg2">
                    <a:lumMod val="75000"/>
                  </a:schemeClr>
                </a:solidFill>
                <a:latin typeface="+mj-lt"/>
              </a:rPr>
              <a:t>4.2. UNIDAD DE MANTENIMIENTO VIAL</a:t>
            </a:r>
            <a:endParaRPr lang="es-CO" sz="2400" b="1" dirty="0" smtClean="0"/>
          </a:p>
        </p:txBody>
      </p:sp>
      <p:pic>
        <p:nvPicPr>
          <p:cNvPr id="9218" name="Picture 2" descr="Resultado de imagen para cortadora de asfalto"/>
          <p:cNvPicPr>
            <a:picLocks noChangeAspect="1" noChangeArrowheads="1"/>
          </p:cNvPicPr>
          <p:nvPr/>
        </p:nvPicPr>
        <p:blipFill>
          <a:blip r:embed="rId5" cstate="print"/>
          <a:srcRect/>
          <a:stretch>
            <a:fillRect/>
          </a:stretch>
        </p:blipFill>
        <p:spPr bwMode="auto">
          <a:xfrm>
            <a:off x="6226358" y="758446"/>
            <a:ext cx="2536460" cy="1824828"/>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90500" y="53578"/>
            <a:ext cx="8229600" cy="317897"/>
          </a:xfrm>
          <a:prstGeom prst="rect">
            <a:avLst/>
          </a:prstGeom>
          <a:noFill/>
          <a:ln w="9525">
            <a:noFill/>
            <a:miter lim="800000"/>
            <a:headEnd/>
            <a:tailEnd/>
          </a:ln>
        </p:spPr>
        <p:txBody>
          <a:bodyPr/>
          <a:lstStyle/>
          <a:p>
            <a:pPr marL="95250" algn="ctr" fontAlgn="auto">
              <a:spcBef>
                <a:spcPts val="0"/>
              </a:spcBef>
              <a:spcAft>
                <a:spcPts val="0"/>
              </a:spcAft>
              <a:defRPr/>
            </a:pPr>
            <a:r>
              <a:rPr lang="it-IT" sz="2800" dirty="0" smtClean="0">
                <a:solidFill>
                  <a:srgbClr val="044990"/>
                </a:solidFill>
                <a:latin typeface="+mj-lt"/>
                <a:cs typeface="+mn-cs"/>
              </a:rPr>
              <a:t>Solicitudes de inscripción</a:t>
            </a:r>
            <a:endParaRPr lang="it-IT" sz="2800" dirty="0">
              <a:solidFill>
                <a:srgbClr val="044990"/>
              </a:solidFill>
              <a:latin typeface="+mj-lt"/>
              <a:cs typeface="+mn-cs"/>
            </a:endParaRPr>
          </a:p>
          <a:p>
            <a:pPr marL="95250" fontAlgn="auto">
              <a:spcBef>
                <a:spcPts val="0"/>
              </a:spcBef>
              <a:spcAft>
                <a:spcPts val="0"/>
              </a:spcAft>
              <a:defRPr/>
            </a:pPr>
            <a:endParaRPr lang="it-IT" sz="2400" b="1" dirty="0">
              <a:solidFill>
                <a:schemeClr val="bg2">
                  <a:lumMod val="75000"/>
                </a:schemeClr>
              </a:solidFill>
              <a:latin typeface="Calibri" pitchFamily="34" charset="0"/>
              <a:cs typeface="+mn-cs"/>
            </a:endParaRPr>
          </a:p>
          <a:p>
            <a:r>
              <a:rPr lang="it-IT" sz="2400" b="1" dirty="0" smtClean="0">
                <a:solidFill>
                  <a:schemeClr val="bg2">
                    <a:lumMod val="75000"/>
                  </a:schemeClr>
                </a:solidFill>
                <a:latin typeface="+mj-lt"/>
              </a:rPr>
              <a:t>4</a:t>
            </a:r>
            <a:r>
              <a:rPr lang="it-IT" sz="2400" b="1" dirty="0" smtClean="0">
                <a:solidFill>
                  <a:schemeClr val="bg2">
                    <a:lumMod val="75000"/>
                  </a:schemeClr>
                </a:solidFill>
                <a:latin typeface="+mj-lt"/>
                <a:cs typeface="+mn-cs"/>
              </a:rPr>
              <a:t>.3. UNIDAD ESTRATEGICA DE NEGOCIOS PUBLICOS.</a:t>
            </a:r>
            <a:endParaRPr lang="es-CO" sz="2400" dirty="0" smtClean="0"/>
          </a:p>
        </p:txBody>
      </p:sp>
      <p:sp>
        <p:nvSpPr>
          <p:cNvPr id="36867" name="3 CuadroTexto"/>
          <p:cNvSpPr txBox="1">
            <a:spLocks noChangeArrowheads="1"/>
          </p:cNvSpPr>
          <p:nvPr/>
        </p:nvSpPr>
        <p:spPr bwMode="auto">
          <a:xfrm>
            <a:off x="190500" y="1416424"/>
            <a:ext cx="8501063" cy="2431435"/>
          </a:xfrm>
          <a:prstGeom prst="rect">
            <a:avLst/>
          </a:prstGeom>
          <a:noFill/>
          <a:ln w="9525">
            <a:noFill/>
            <a:miter lim="800000"/>
            <a:headEnd/>
            <a:tailEnd/>
          </a:ln>
        </p:spPr>
        <p:txBody>
          <a:bodyPr wrap="square">
            <a:spAutoFit/>
          </a:bodyPr>
          <a:lstStyle/>
          <a:p>
            <a:pPr marL="0" lvl="1"/>
            <a:endParaRPr lang="es-CO" sz="1600" dirty="0">
              <a:latin typeface="Franklin Gothic Book" pitchFamily="34" charset="0"/>
            </a:endParaRPr>
          </a:p>
          <a:p>
            <a:pPr algn="just">
              <a:buFont typeface="Wingdings" pitchFamily="2" charset="2"/>
              <a:buChar char="ü"/>
            </a:pPr>
            <a:r>
              <a:rPr lang="es-ES" sz="1700" b="1" dirty="0" smtClean="0">
                <a:latin typeface="Franklin Gothic Book" pitchFamily="34" charset="0"/>
                <a:cs typeface="Calibri" pitchFamily="34" charset="0"/>
              </a:rPr>
              <a:t> Concepto de viabilidad jurídica:  </a:t>
            </a:r>
            <a:r>
              <a:rPr lang="es-ES" sz="1700" dirty="0" smtClean="0">
                <a:latin typeface="Franklin Gothic Book" pitchFamily="34" charset="0"/>
                <a:cs typeface="Calibri" pitchFamily="34" charset="0"/>
              </a:rPr>
              <a:t>La Direccion Juridica de la Bolsa requiere de mayor tiempo para emitir concepto de viabilidad jurídica respecto al “Servicio de Avalúo”</a:t>
            </a:r>
            <a:endParaRPr lang="es-ES" sz="1700" b="1" dirty="0">
              <a:latin typeface="Franklin Gothic Book" pitchFamily="34" charset="0"/>
              <a:cs typeface="Calibri" pitchFamily="34" charset="0"/>
            </a:endParaRPr>
          </a:p>
          <a:p>
            <a:pPr algn="just">
              <a:buFont typeface="Wingdings" pitchFamily="2" charset="2"/>
              <a:buChar char="ü"/>
            </a:pPr>
            <a:endParaRPr lang="es-ES" sz="1700" b="1" dirty="0">
              <a:latin typeface="Franklin Gothic Book" pitchFamily="34" charset="0"/>
              <a:cs typeface="Calibri" pitchFamily="34" charset="0"/>
            </a:endParaRPr>
          </a:p>
          <a:p>
            <a:pPr algn="just"/>
            <a:endParaRPr lang="es-ES" sz="1700" b="1" dirty="0">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endParaRPr lang="es-CO" sz="1700" dirty="0">
              <a:latin typeface="Franklin Gothic Book" pitchFamily="34" charset="0"/>
              <a:cs typeface="Calibri" pitchFamily="34" charset="0"/>
            </a:endParaRPr>
          </a:p>
        </p:txBody>
      </p:sp>
      <p:pic>
        <p:nvPicPr>
          <p:cNvPr id="5" name="91 Imagen" descr="BMC LOGO.bmp"/>
          <p:cNvPicPr>
            <a:picLocks noChangeAspect="1"/>
          </p:cNvPicPr>
          <p:nvPr/>
        </p:nvPicPr>
        <p:blipFill>
          <a:blip r:embed="rId2" cstate="print"/>
          <a:srcRect r="-211"/>
          <a:stretch>
            <a:fillRect/>
          </a:stretch>
        </p:blipFill>
        <p:spPr bwMode="auto">
          <a:xfrm>
            <a:off x="7494588" y="116682"/>
            <a:ext cx="1511300" cy="46553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AutoShape 2"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40965" name="AutoShape 4"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12" name="3 Marcador de texto"/>
          <p:cNvSpPr>
            <a:spLocks noGrp="1"/>
          </p:cNvSpPr>
          <p:nvPr>
            <p:ph type="body" idx="28"/>
          </p:nvPr>
        </p:nvSpPr>
        <p:spPr>
          <a:xfrm>
            <a:off x="374650" y="503663"/>
            <a:ext cx="6996113" cy="563475"/>
          </a:xfrm>
          <a:solidFill>
            <a:schemeClr val="bg1">
              <a:alpha val="77000"/>
            </a:schemeClr>
          </a:solidFill>
        </p:spPr>
        <p:txBody>
          <a:bodyPr rtlCol="0">
            <a:noAutofit/>
          </a:bodyPr>
          <a:lstStyle/>
          <a:p>
            <a:pPr eaLnBrk="1" fontAlgn="auto" hangingPunct="1">
              <a:buFont typeface="Arial" charset="0"/>
              <a:buNone/>
              <a:defRPr/>
            </a:pPr>
            <a:r>
              <a:rPr lang="it-IT" sz="2400" b="1" dirty="0" smtClean="0">
                <a:solidFill>
                  <a:schemeClr val="bg2">
                    <a:lumMod val="75000"/>
                  </a:schemeClr>
                </a:solidFill>
                <a:latin typeface="+mj-lt"/>
              </a:rPr>
              <a:t> 5.  DECISIONES COMITE DE ESTANDARES</a:t>
            </a:r>
            <a:endParaRPr lang="es-CO" sz="2400" b="1" dirty="0" smtClean="0"/>
          </a:p>
        </p:txBody>
      </p:sp>
      <p:sp>
        <p:nvSpPr>
          <p:cNvPr id="40967" name="AutoShape 2" descr="Resultado de imagen para CATETER INTRAVASCULAR"/>
          <p:cNvSpPr>
            <a:spLocks noChangeAspect="1" noChangeArrowheads="1"/>
          </p:cNvSpPr>
          <p:nvPr/>
        </p:nvSpPr>
        <p:spPr bwMode="auto">
          <a:xfrm>
            <a:off x="63500" y="-102394"/>
            <a:ext cx="304800" cy="228600"/>
          </a:xfrm>
          <a:prstGeom prst="rect">
            <a:avLst/>
          </a:prstGeom>
          <a:noFill/>
          <a:ln w="9525">
            <a:noFill/>
            <a:miter lim="800000"/>
            <a:headEnd/>
            <a:tailEnd/>
          </a:ln>
        </p:spPr>
        <p:txBody>
          <a:bodyPr/>
          <a:lstStyle/>
          <a:p>
            <a:endParaRPr lang="es-CO">
              <a:latin typeface="Franklin Gothic Book" pitchFamily="34" charset="0"/>
            </a:endParaRPr>
          </a:p>
        </p:txBody>
      </p:sp>
      <p:pic>
        <p:nvPicPr>
          <p:cNvPr id="14" name="91 Imagen" descr="BMC LOGO.bmp"/>
          <p:cNvPicPr>
            <a:picLocks noChangeAspect="1"/>
          </p:cNvPicPr>
          <p:nvPr/>
        </p:nvPicPr>
        <p:blipFill>
          <a:blip r:embed="rId2" cstate="print"/>
          <a:srcRect r="-211"/>
          <a:stretch>
            <a:fillRect/>
          </a:stretch>
        </p:blipFill>
        <p:spPr bwMode="auto">
          <a:xfrm>
            <a:off x="7494588" y="116682"/>
            <a:ext cx="1511300" cy="465535"/>
          </a:xfrm>
          <a:prstGeom prst="rect">
            <a:avLst/>
          </a:prstGeom>
          <a:noFill/>
          <a:ln w="9525">
            <a:noFill/>
            <a:miter lim="800000"/>
            <a:headEnd/>
            <a:tailEnd/>
          </a:ln>
        </p:spPr>
      </p:pic>
      <p:sp>
        <p:nvSpPr>
          <p:cNvPr id="15" name="2 Marcador de contenido"/>
          <p:cNvSpPr txBox="1">
            <a:spLocks/>
          </p:cNvSpPr>
          <p:nvPr/>
        </p:nvSpPr>
        <p:spPr>
          <a:xfrm>
            <a:off x="368300" y="897731"/>
            <a:ext cx="8380414" cy="3833813"/>
          </a:xfrm>
          <a:prstGeom prst="rect">
            <a:avLst/>
          </a:prstGeom>
        </p:spPr>
        <p:txBody>
          <a:bodyPr/>
          <a:lstStyle/>
          <a:p>
            <a:pPr algn="just">
              <a:spcBef>
                <a:spcPts val="600"/>
              </a:spcBef>
              <a:spcAft>
                <a:spcPts val="1200"/>
              </a:spcAft>
              <a:defRPr/>
            </a:pPr>
            <a:endParaRPr lang="es-CO" sz="1600" dirty="0" smtClean="0">
              <a:latin typeface="Calibri" pitchFamily="34" charset="0"/>
              <a:cs typeface="Calibri" pitchFamily="34" charset="0"/>
            </a:endParaRPr>
          </a:p>
          <a:p>
            <a:pPr algn="just">
              <a:spcBef>
                <a:spcPts val="600"/>
              </a:spcBef>
              <a:spcAft>
                <a:spcPts val="1200"/>
              </a:spcAft>
              <a:defRPr/>
            </a:pPr>
            <a:r>
              <a:rPr lang="es-CO" sz="1600" dirty="0" smtClean="0">
                <a:latin typeface="+mj-lt"/>
                <a:cs typeface="Calibri" pitchFamily="34" charset="0"/>
              </a:rPr>
              <a:t>En cumplimiento de lo dispuesto en el artículo 1.4.1.4 del Reglamento de Funcionamiento y Operación de la Bolsa, el Comité de Estándares en la reunión del 14 de noviembre de 2017 estudió y analizó la procedencia, viabilidad y conveniencia de las solicitudes de inscripción de productos en el Sistema de Inscripción de la Bolsa – SIBOL y recomienda a la Junta Directiva la inscripción en el SIBOL de los siguientes bienes, productos o </a:t>
            </a:r>
            <a:r>
              <a:rPr lang="es-CO" sz="1600" dirty="0" err="1" smtClean="0">
                <a:latin typeface="+mj-lt"/>
                <a:cs typeface="Calibri" pitchFamily="34" charset="0"/>
              </a:rPr>
              <a:t>commodities</a:t>
            </a:r>
            <a:r>
              <a:rPr lang="es-CO" sz="1600" dirty="0" smtClean="0">
                <a:latin typeface="+mj-lt"/>
                <a:cs typeface="Calibri" pitchFamily="34" charset="0"/>
              </a:rPr>
              <a:t>, clasificados, conforme a lo establecido en el artículo 1.4.5.3 del Reglamento de la Bolsa: </a:t>
            </a:r>
          </a:p>
          <a:p>
            <a:pPr algn="just">
              <a:spcBef>
                <a:spcPts val="600"/>
              </a:spcBef>
              <a:spcAft>
                <a:spcPts val="1200"/>
              </a:spcAft>
              <a:defRPr/>
            </a:pPr>
            <a:endParaRPr lang="es-CO" sz="1600" dirty="0" smtClean="0">
              <a:latin typeface="+mj-lt"/>
              <a:cs typeface="Calibri" pitchFamily="34" charset="0"/>
            </a:endParaRPr>
          </a:p>
          <a:p>
            <a:pPr eaLnBrk="0" hangingPunct="0">
              <a:defRPr/>
            </a:pPr>
            <a:r>
              <a:rPr lang="es-CO" sz="1600" dirty="0" smtClean="0">
                <a:latin typeface="+mj-lt"/>
                <a:cs typeface="Calibri" pitchFamily="34" charset="0"/>
              </a:rPr>
              <a:t>Bienes, productos o </a:t>
            </a:r>
            <a:r>
              <a:rPr lang="es-CO" sz="1600" dirty="0" err="1" smtClean="0">
                <a:latin typeface="+mj-lt"/>
                <a:cs typeface="Calibri" pitchFamily="34" charset="0"/>
              </a:rPr>
              <a:t>commodities</a:t>
            </a:r>
            <a:r>
              <a:rPr lang="es-CO" sz="1600" dirty="0" smtClean="0">
                <a:latin typeface="+mj-lt"/>
                <a:cs typeface="Calibri" pitchFamily="34" charset="0"/>
              </a:rPr>
              <a:t> de origen o destinación industrial.</a:t>
            </a:r>
          </a:p>
          <a:p>
            <a:pPr algn="just" eaLnBrk="0" hangingPunct="0">
              <a:defRPr/>
            </a:pPr>
            <a:r>
              <a:rPr lang="es-CO" sz="1600" dirty="0" smtClean="0">
                <a:latin typeface="+mj-lt"/>
                <a:cs typeface="Calibri" pitchFamily="34" charset="0"/>
              </a:rPr>
              <a:t>Bienes y servicios de características técnicas uniformes y de común utilización y demás activos que sean negociables a través de una bolsa de bienes y productos agropecuarios, agroindustriales en virtud de las normas que regulan la contratación de entidades estatales.</a:t>
            </a:r>
          </a:p>
          <a:p>
            <a:pPr algn="just" eaLnBrk="0" hangingPunct="0">
              <a:defRPr/>
            </a:pPr>
            <a:endParaRPr lang="es-CO" sz="1600" dirty="0" smtClean="0">
              <a:latin typeface="Calibri" pitchFamily="34" charset="0"/>
              <a:cs typeface="Calibri" pitchFamily="34" charset="0"/>
            </a:endParaRPr>
          </a:p>
          <a:p>
            <a:pPr marL="342900" indent="-342900" algn="just" eaLnBrk="0" hangingPunct="0">
              <a:defRPr/>
            </a:pPr>
            <a:endParaRPr lang="es-CO" sz="1600" dirty="0" smtClean="0">
              <a:latin typeface="Calibri" pitchFamily="34" charset="0"/>
              <a:cs typeface="Calibri" pitchFamily="34" charset="0"/>
            </a:endParaRPr>
          </a:p>
          <a:p>
            <a:pPr algn="just">
              <a:spcBef>
                <a:spcPts val="600"/>
              </a:spcBef>
              <a:spcAft>
                <a:spcPts val="1200"/>
              </a:spcAft>
              <a:defRPr/>
            </a:pPr>
            <a:endParaRPr lang="es-CO" dirty="0" smtClean="0">
              <a:latin typeface="Calibri" pitchFamily="34" charset="0"/>
              <a:cs typeface="Calibri" pitchFamily="34" charset="0"/>
            </a:endParaRPr>
          </a:p>
          <a:p>
            <a:pPr algn="just">
              <a:spcBef>
                <a:spcPts val="600"/>
              </a:spcBef>
              <a:spcAft>
                <a:spcPts val="1200"/>
              </a:spcAft>
              <a:defRPr/>
            </a:pPr>
            <a:endParaRPr lang="es-CO" dirty="0" smtClean="0">
              <a:latin typeface="Calibri" pitchFamily="34" charset="0"/>
              <a:cs typeface="Calibri" pitchFamily="34" charset="0"/>
            </a:endParaRPr>
          </a:p>
          <a:p>
            <a:pPr marL="0" marR="0" lvl="0" indent="0" algn="just" defTabSz="913990" rtl="0" eaLnBrk="1" fontAlgn="auto" latinLnBrk="0" hangingPunct="1">
              <a:lnSpc>
                <a:spcPct val="120000"/>
              </a:lnSpc>
              <a:spcBef>
                <a:spcPts val="600"/>
              </a:spcBef>
              <a:spcAft>
                <a:spcPts val="1200"/>
              </a:spcAft>
              <a:buClrTx/>
              <a:buSzTx/>
              <a:buFont typeface="Arial" pitchFamily="34" charset="0"/>
              <a:buNone/>
              <a:tabLst/>
              <a:defRPr/>
            </a:pPr>
            <a:endParaRPr kumimoji="0" lang="es-CO" sz="1800" b="0" i="0" u="none" strike="noStrike" kern="1200" cap="none" spc="0" normalizeH="0" baseline="0" noProof="0" dirty="0" smtClean="0">
              <a:ln>
                <a:noFill/>
              </a:ln>
              <a:solidFill>
                <a:schemeClr val="accent4"/>
              </a:solidFill>
              <a:effectLst/>
              <a:uLnTx/>
              <a:uFillTx/>
              <a:latin typeface="+mn-lt"/>
              <a:ea typeface="+mn-ea"/>
              <a:cs typeface="+mn-cs"/>
            </a:endParaRPr>
          </a:p>
          <a:p>
            <a:pPr marL="0" marR="0" lvl="0" indent="0" algn="just" defTabSz="913990" rtl="0" eaLnBrk="1" fontAlgn="auto" latinLnBrk="0" hangingPunct="1">
              <a:lnSpc>
                <a:spcPct val="120000"/>
              </a:lnSpc>
              <a:spcBef>
                <a:spcPts val="0"/>
              </a:spcBef>
              <a:spcAft>
                <a:spcPts val="1200"/>
              </a:spcAft>
              <a:buClrTx/>
              <a:buSzTx/>
              <a:buFont typeface="Arial" pitchFamily="34" charset="0"/>
              <a:buNone/>
              <a:tabLst/>
              <a:defRPr/>
            </a:pPr>
            <a:endParaRPr kumimoji="0" lang="es-CO" sz="2400" b="0" i="0" u="none" strike="noStrike" kern="1200" cap="none" spc="0" normalizeH="0" baseline="0" noProof="0" dirty="0" smtClean="0">
              <a:ln>
                <a:noFill/>
              </a:ln>
              <a:solidFill>
                <a:schemeClr val="accent4"/>
              </a:solidFill>
              <a:effectLst/>
              <a:uLnTx/>
              <a:uFillTx/>
              <a:latin typeface="+mn-lt"/>
              <a:ea typeface="+mn-ea"/>
              <a:cs typeface="+mn-cs"/>
            </a:endParaRPr>
          </a:p>
          <a:p>
            <a:pPr marL="0" marR="0" lvl="0" indent="0" algn="just" defTabSz="913990" rtl="0" eaLnBrk="1" fontAlgn="auto" latinLnBrk="0" hangingPunct="1">
              <a:lnSpc>
                <a:spcPct val="120000"/>
              </a:lnSpc>
              <a:spcBef>
                <a:spcPts val="0"/>
              </a:spcBef>
              <a:spcAft>
                <a:spcPts val="1200"/>
              </a:spcAft>
              <a:buClrTx/>
              <a:buSzTx/>
              <a:buFont typeface="Arial" pitchFamily="34" charset="0"/>
              <a:buNone/>
              <a:tabLst/>
              <a:defRPr/>
            </a:pPr>
            <a:endParaRPr kumimoji="0" lang="es-CO" sz="2400" b="0" i="0" u="none" strike="noStrike" kern="1200" cap="none" spc="0" normalizeH="0" baseline="0" noProof="0" dirty="0">
              <a:ln>
                <a:noFill/>
              </a:ln>
              <a:solidFill>
                <a:schemeClr val="accent4"/>
              </a:solidFill>
              <a:effectLst/>
              <a:uLnTx/>
              <a:uFillTx/>
              <a:latin typeface="+mn-lt"/>
              <a:ea typeface="+mn-ea"/>
              <a:cs typeface="+mn-cs"/>
            </a:endParaRPr>
          </a:p>
        </p:txBody>
      </p:sp>
    </p:spTree>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AutoShape 2"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40965" name="AutoShape 4"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40967" name="AutoShape 2" descr="Resultado de imagen para CATETER INTRAVASCULAR"/>
          <p:cNvSpPr>
            <a:spLocks noChangeAspect="1" noChangeArrowheads="1"/>
          </p:cNvSpPr>
          <p:nvPr/>
        </p:nvSpPr>
        <p:spPr bwMode="auto">
          <a:xfrm>
            <a:off x="63500" y="-102394"/>
            <a:ext cx="304800" cy="228600"/>
          </a:xfrm>
          <a:prstGeom prst="rect">
            <a:avLst/>
          </a:prstGeom>
          <a:noFill/>
          <a:ln w="9525">
            <a:noFill/>
            <a:miter lim="800000"/>
            <a:headEnd/>
            <a:tailEnd/>
          </a:ln>
        </p:spPr>
        <p:txBody>
          <a:bodyPr/>
          <a:lstStyle/>
          <a:p>
            <a:endParaRPr lang="es-CO">
              <a:latin typeface="Franklin Gothic Book" pitchFamily="34" charset="0"/>
            </a:endParaRPr>
          </a:p>
        </p:txBody>
      </p:sp>
      <p:pic>
        <p:nvPicPr>
          <p:cNvPr id="14" name="91 Imagen" descr="BMC LOGO.bmp"/>
          <p:cNvPicPr>
            <a:picLocks noChangeAspect="1"/>
          </p:cNvPicPr>
          <p:nvPr/>
        </p:nvPicPr>
        <p:blipFill>
          <a:blip r:embed="rId2" cstate="print"/>
          <a:srcRect r="-211"/>
          <a:stretch>
            <a:fillRect/>
          </a:stretch>
        </p:blipFill>
        <p:spPr bwMode="auto">
          <a:xfrm>
            <a:off x="7494588" y="116682"/>
            <a:ext cx="1511300" cy="465535"/>
          </a:xfrm>
          <a:prstGeom prst="rect">
            <a:avLst/>
          </a:prstGeom>
          <a:noFill/>
          <a:ln w="9525">
            <a:noFill/>
            <a:miter lim="800000"/>
            <a:headEnd/>
            <a:tailEnd/>
          </a:ln>
        </p:spPr>
      </p:pic>
      <p:sp>
        <p:nvSpPr>
          <p:cNvPr id="10" name="2 Marcador de contenido"/>
          <p:cNvSpPr txBox="1">
            <a:spLocks/>
          </p:cNvSpPr>
          <p:nvPr/>
        </p:nvSpPr>
        <p:spPr>
          <a:xfrm>
            <a:off x="460375" y="582217"/>
            <a:ext cx="8380414" cy="3833813"/>
          </a:xfrm>
          <a:prstGeom prst="rect">
            <a:avLst/>
          </a:prstGeom>
        </p:spPr>
        <p:txBody>
          <a:bodyPr/>
          <a:lstStyle/>
          <a:p>
            <a:pPr marL="342900" indent="-342900" algn="just" eaLnBrk="0" hangingPunct="0">
              <a:buFont typeface="+mj-lt"/>
              <a:buAutoNum type="arabicPeriod"/>
              <a:defRPr/>
            </a:pPr>
            <a:r>
              <a:rPr lang="es-CO" sz="1600" dirty="0" smtClean="0"/>
              <a:t>Consola de operadora IP - PBX.</a:t>
            </a:r>
          </a:p>
          <a:p>
            <a:pPr marL="342900" indent="-342900">
              <a:buFont typeface="+mj-lt"/>
              <a:buAutoNum type="arabicPeriod"/>
            </a:pPr>
            <a:r>
              <a:rPr lang="es-ES" sz="1600" dirty="0" smtClean="0"/>
              <a:t>Herramienta de gestión sistema IP - PBX.</a:t>
            </a:r>
            <a:endParaRPr lang="es-CO" sz="1600" dirty="0" smtClean="0">
              <a:latin typeface="Franklin Gothic Book" pitchFamily="34" charset="0"/>
            </a:endParaRPr>
          </a:p>
          <a:p>
            <a:pPr marL="342900" indent="-342900">
              <a:buFont typeface="+mj-lt"/>
              <a:buAutoNum type="arabicPeriod"/>
            </a:pPr>
            <a:r>
              <a:rPr lang="es-ES" sz="1600" dirty="0" smtClean="0"/>
              <a:t>Inyector </a:t>
            </a:r>
            <a:r>
              <a:rPr lang="es-ES" sz="1600" dirty="0" err="1" smtClean="0"/>
              <a:t>PoE</a:t>
            </a:r>
            <a:r>
              <a:rPr lang="es-ES" sz="1600" dirty="0" smtClean="0"/>
              <a:t> </a:t>
            </a:r>
            <a:r>
              <a:rPr lang="es-ES" sz="1600" dirty="0" smtClean="0"/>
              <a:t>pasivo (fuente de alimentación sobre </a:t>
            </a:r>
            <a:r>
              <a:rPr lang="es-ES" sz="1600" dirty="0" err="1" smtClean="0"/>
              <a:t>ethernet</a:t>
            </a:r>
            <a:r>
              <a:rPr lang="es-ES" sz="1600" dirty="0" smtClean="0"/>
              <a:t>).</a:t>
            </a:r>
            <a:endParaRPr lang="es-CO" sz="1600" dirty="0" smtClean="0"/>
          </a:p>
          <a:p>
            <a:pPr marL="342900" indent="-342900">
              <a:buFont typeface="+mj-lt"/>
              <a:buAutoNum type="arabicPeriod"/>
            </a:pPr>
            <a:r>
              <a:rPr lang="es-CO" sz="1600" dirty="0" smtClean="0"/>
              <a:t>Servidor IP - PBX.</a:t>
            </a:r>
          </a:p>
          <a:p>
            <a:pPr marL="342900" indent="-342900">
              <a:buFont typeface="+mj-lt"/>
              <a:buAutoNum type="arabicPeriod"/>
            </a:pPr>
            <a:r>
              <a:rPr lang="es-CO" sz="1600" dirty="0" smtClean="0"/>
              <a:t>Tarificador IP - PBX.</a:t>
            </a:r>
          </a:p>
          <a:p>
            <a:pPr marL="342900" indent="-342900">
              <a:buFont typeface="+mj-lt"/>
              <a:buAutoNum type="arabicPeriod"/>
            </a:pPr>
            <a:r>
              <a:rPr lang="es-CO" sz="1600" dirty="0" smtClean="0"/>
              <a:t>Terminales telefónicas IP.</a:t>
            </a:r>
          </a:p>
          <a:p>
            <a:pPr marL="342900" indent="-342900">
              <a:buFont typeface="+mj-lt"/>
              <a:buAutoNum type="arabicPeriod"/>
            </a:pPr>
            <a:r>
              <a:rPr lang="es-ES" sz="1600" dirty="0" smtClean="0"/>
              <a:t>Video </a:t>
            </a:r>
            <a:r>
              <a:rPr lang="es-ES" sz="1600" dirty="0" err="1" smtClean="0"/>
              <a:t>Recorder</a:t>
            </a:r>
            <a:r>
              <a:rPr lang="es-ES" sz="1600" dirty="0" smtClean="0"/>
              <a:t>  </a:t>
            </a:r>
            <a:r>
              <a:rPr lang="es-ES" sz="1600" dirty="0" smtClean="0"/>
              <a:t>(</a:t>
            </a:r>
            <a:r>
              <a:rPr lang="es-ES" sz="1600" dirty="0" err="1" smtClean="0"/>
              <a:t>codec</a:t>
            </a:r>
            <a:r>
              <a:rPr lang="es-ES" sz="1600" dirty="0" smtClean="0"/>
              <a:t> ) de video conferencia.</a:t>
            </a:r>
          </a:p>
          <a:p>
            <a:pPr marL="342900" indent="-342900">
              <a:buFont typeface="+mj-lt"/>
              <a:buAutoNum type="arabicPeriod"/>
            </a:pPr>
            <a:r>
              <a:rPr lang="es-ES" sz="1600" dirty="0" err="1" smtClean="0"/>
              <a:t>Vo</a:t>
            </a:r>
            <a:r>
              <a:rPr lang="es-ES" sz="1600" dirty="0" smtClean="0"/>
              <a:t> IP Gateway.</a:t>
            </a:r>
          </a:p>
          <a:p>
            <a:pPr marL="342900" indent="-342900">
              <a:buFont typeface="+mj-lt"/>
              <a:buAutoNum type="arabicPeriod"/>
            </a:pPr>
            <a:r>
              <a:rPr lang="es-ES" sz="1600" dirty="0" smtClean="0"/>
              <a:t>Buldócer.</a:t>
            </a:r>
          </a:p>
          <a:p>
            <a:pPr marL="342900" indent="-342900">
              <a:buFont typeface="+mj-lt"/>
              <a:buAutoNum type="arabicPeriod"/>
            </a:pPr>
            <a:r>
              <a:rPr lang="es-ES" sz="1600" dirty="0" smtClean="0"/>
              <a:t>Cargador frontal.</a:t>
            </a:r>
          </a:p>
          <a:p>
            <a:pPr marL="342900" indent="-342900">
              <a:buFont typeface="+mj-lt"/>
              <a:buAutoNum type="arabicPeriod"/>
            </a:pPr>
            <a:r>
              <a:rPr lang="es-ES" sz="1600" dirty="0" smtClean="0"/>
              <a:t>Cortadora de concreto.</a:t>
            </a:r>
          </a:p>
          <a:p>
            <a:pPr marL="342900" indent="-342900">
              <a:buFont typeface="+mj-lt"/>
              <a:buAutoNum type="arabicPeriod"/>
            </a:pPr>
            <a:endParaRPr lang="es-CO" sz="1600" b="1" dirty="0" smtClean="0">
              <a:solidFill>
                <a:schemeClr val="tx2"/>
              </a:solidFill>
              <a:latin typeface="Franklin Gothic Book" pitchFamily="34" charset="0"/>
            </a:endParaRPr>
          </a:p>
          <a:p>
            <a:pPr marL="342900" indent="-342900" algn="just" eaLnBrk="0" hangingPunct="0">
              <a:defRPr/>
            </a:pPr>
            <a:endParaRPr lang="es-CO" sz="1600" dirty="0" smtClean="0">
              <a:latin typeface="Calibri" pitchFamily="34" charset="0"/>
              <a:cs typeface="Calibri" pitchFamily="34" charset="0"/>
            </a:endParaRPr>
          </a:p>
          <a:p>
            <a:pPr algn="just">
              <a:spcBef>
                <a:spcPts val="600"/>
              </a:spcBef>
              <a:spcAft>
                <a:spcPts val="1200"/>
              </a:spcAft>
              <a:defRPr/>
            </a:pPr>
            <a:endParaRPr lang="es-CO" dirty="0" smtClean="0">
              <a:latin typeface="Calibri" pitchFamily="34" charset="0"/>
              <a:cs typeface="Calibri" pitchFamily="34" charset="0"/>
            </a:endParaRPr>
          </a:p>
          <a:p>
            <a:pPr algn="just">
              <a:spcBef>
                <a:spcPts val="600"/>
              </a:spcBef>
              <a:spcAft>
                <a:spcPts val="1200"/>
              </a:spcAft>
              <a:defRPr/>
            </a:pPr>
            <a:endParaRPr lang="es-CO" dirty="0" smtClean="0">
              <a:latin typeface="Calibri" pitchFamily="34" charset="0"/>
              <a:cs typeface="Calibri" pitchFamily="34" charset="0"/>
            </a:endParaRPr>
          </a:p>
          <a:p>
            <a:pPr marL="0" marR="0" lvl="0" indent="0" algn="just" defTabSz="913990" rtl="0" eaLnBrk="1" fontAlgn="auto" latinLnBrk="0" hangingPunct="1">
              <a:lnSpc>
                <a:spcPct val="120000"/>
              </a:lnSpc>
              <a:spcBef>
                <a:spcPts val="600"/>
              </a:spcBef>
              <a:spcAft>
                <a:spcPts val="1200"/>
              </a:spcAft>
              <a:buClrTx/>
              <a:buSzTx/>
              <a:buFont typeface="Arial" pitchFamily="34" charset="0"/>
              <a:buNone/>
              <a:tabLst/>
              <a:defRPr/>
            </a:pPr>
            <a:endParaRPr kumimoji="0" lang="es-CO" sz="1800" b="0" i="0" u="none" strike="noStrike" kern="1200" cap="none" spc="0" normalizeH="0" baseline="0" noProof="0" dirty="0" smtClean="0">
              <a:ln>
                <a:noFill/>
              </a:ln>
              <a:solidFill>
                <a:schemeClr val="accent4"/>
              </a:solidFill>
              <a:effectLst/>
              <a:uLnTx/>
              <a:uFillTx/>
              <a:latin typeface="+mn-lt"/>
              <a:ea typeface="+mn-ea"/>
              <a:cs typeface="+mn-cs"/>
            </a:endParaRPr>
          </a:p>
          <a:p>
            <a:pPr marL="0" marR="0" lvl="0" indent="0" algn="just" defTabSz="913990" rtl="0" eaLnBrk="1" fontAlgn="auto" latinLnBrk="0" hangingPunct="1">
              <a:lnSpc>
                <a:spcPct val="120000"/>
              </a:lnSpc>
              <a:spcBef>
                <a:spcPts val="0"/>
              </a:spcBef>
              <a:spcAft>
                <a:spcPts val="1200"/>
              </a:spcAft>
              <a:buClrTx/>
              <a:buSzTx/>
              <a:buFont typeface="Arial" pitchFamily="34" charset="0"/>
              <a:buNone/>
              <a:tabLst/>
              <a:defRPr/>
            </a:pPr>
            <a:endParaRPr kumimoji="0" lang="es-CO" sz="2400" b="0" i="0" u="none" strike="noStrike" kern="1200" cap="none" spc="0" normalizeH="0" baseline="0" noProof="0" dirty="0" smtClean="0">
              <a:ln>
                <a:noFill/>
              </a:ln>
              <a:solidFill>
                <a:schemeClr val="accent4"/>
              </a:solidFill>
              <a:effectLst/>
              <a:uLnTx/>
              <a:uFillTx/>
              <a:latin typeface="+mn-lt"/>
              <a:ea typeface="+mn-ea"/>
              <a:cs typeface="+mn-cs"/>
            </a:endParaRPr>
          </a:p>
          <a:p>
            <a:pPr marL="0" marR="0" lvl="0" indent="0" algn="just" defTabSz="913990" rtl="0" eaLnBrk="1" fontAlgn="auto" latinLnBrk="0" hangingPunct="1">
              <a:lnSpc>
                <a:spcPct val="120000"/>
              </a:lnSpc>
              <a:spcBef>
                <a:spcPts val="0"/>
              </a:spcBef>
              <a:spcAft>
                <a:spcPts val="1200"/>
              </a:spcAft>
              <a:buClrTx/>
              <a:buSzTx/>
              <a:buFont typeface="Arial" pitchFamily="34" charset="0"/>
              <a:buNone/>
              <a:tabLst/>
              <a:defRPr/>
            </a:pPr>
            <a:endParaRPr kumimoji="0" lang="es-CO" sz="2400" b="0" i="0" u="none" strike="noStrike" kern="1200" cap="none" spc="0" normalizeH="0" baseline="0" noProof="0" dirty="0">
              <a:ln>
                <a:noFill/>
              </a:ln>
              <a:solidFill>
                <a:schemeClr val="accent4"/>
              </a:solidFill>
              <a:effectLst/>
              <a:uLnTx/>
              <a:uFillTx/>
              <a:latin typeface="+mn-lt"/>
              <a:ea typeface="+mn-ea"/>
              <a:cs typeface="+mn-cs"/>
            </a:endParaRPr>
          </a:p>
        </p:txBody>
      </p:sp>
    </p:spTree>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89115" y="1441220"/>
            <a:ext cx="7765774" cy="1689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497" tIns="228497" rIns="228497" bIns="228497" rtlCol="0" anchor="ctr">
            <a:noAutofit/>
          </a:bodyPr>
          <a:lstStyle/>
          <a:p>
            <a:pPr algn="ctr"/>
            <a:endParaRPr lang="es-ES_tradnl" sz="1400" dirty="0">
              <a:solidFill>
                <a:schemeClr val="bg1"/>
              </a:solidFill>
              <a:latin typeface="Franklin Gothic Demi Cond" panose="020B0706030402020204" pitchFamily="34" charset="0"/>
            </a:endParaRPr>
          </a:p>
        </p:txBody>
      </p:sp>
      <p:pic>
        <p:nvPicPr>
          <p:cNvPr id="4" name="91 Imagen" descr="BMC LOGO.bmp"/>
          <p:cNvPicPr>
            <a:picLocks noChangeAspect="1"/>
          </p:cNvPicPr>
          <p:nvPr/>
        </p:nvPicPr>
        <p:blipFill>
          <a:blip r:embed="rId2" cstate="email">
            <a:extLst>
              <a:ext uri="{28A0092B-C50C-407E-A947-70E740481C1C}">
                <a14:useLocalDpi xmlns:a14="http://schemas.microsoft.com/office/drawing/2010/main" xmlns=""/>
              </a:ext>
            </a:extLst>
          </a:blip>
          <a:srcRect t="9660" r="-211"/>
          <a:stretch>
            <a:fillRect/>
          </a:stretch>
        </p:blipFill>
        <p:spPr bwMode="auto">
          <a:xfrm>
            <a:off x="3113236" y="1835143"/>
            <a:ext cx="2607597" cy="802194"/>
          </a:xfrm>
          <a:prstGeom prst="rect">
            <a:avLst/>
          </a:prstGeom>
          <a:noFill/>
          <a:ln w="9525">
            <a:noFill/>
            <a:miter lim="800000"/>
            <a:headEnd/>
            <a:tailEnd/>
          </a:ln>
        </p:spPr>
      </p:pic>
      <p:sp>
        <p:nvSpPr>
          <p:cNvPr id="6" name="6 Rectángulo"/>
          <p:cNvSpPr/>
          <p:nvPr/>
        </p:nvSpPr>
        <p:spPr>
          <a:xfrm>
            <a:off x="700395" y="3450694"/>
            <a:ext cx="6572296" cy="968534"/>
          </a:xfrm>
          <a:prstGeom prst="rect">
            <a:avLst/>
          </a:prstGeom>
        </p:spPr>
        <p:txBody>
          <a:bodyPr vert="horz" lIns="0" tIns="0" rIns="0" bIns="0" rtlCol="0">
            <a:noAutofit/>
          </a:bodyPr>
          <a:lstStyle/>
          <a:p>
            <a:pPr marL="0" lvl="1">
              <a:lnSpc>
                <a:spcPct val="95000"/>
              </a:lnSpc>
              <a:spcAft>
                <a:spcPts val="200"/>
              </a:spcAft>
              <a:buFont typeface="Arial" panose="020B0604020202020204" pitchFamily="34" charset="0"/>
              <a:buChar char="​"/>
            </a:pPr>
            <a:r>
              <a:rPr lang="es-ES" sz="1500" dirty="0">
                <a:solidFill>
                  <a:srgbClr val="57D7FC"/>
                </a:solidFill>
              </a:rPr>
              <a:t>Calle 113 No. 7-21 Torre A, Piso 15, Bogotá </a:t>
            </a:r>
          </a:p>
          <a:p>
            <a:pPr marL="0" lvl="1">
              <a:lnSpc>
                <a:spcPct val="95000"/>
              </a:lnSpc>
              <a:spcAft>
                <a:spcPts val="200"/>
              </a:spcAft>
              <a:buFont typeface="Arial" panose="020B0604020202020204" pitchFamily="34" charset="0"/>
              <a:buChar char="​"/>
            </a:pPr>
            <a:r>
              <a:rPr lang="es-ES" sz="1500" dirty="0">
                <a:solidFill>
                  <a:srgbClr val="57D7FC"/>
                </a:solidFill>
              </a:rPr>
              <a:t>PBX:  (57 1) 629 25 29 Línea de atención al cliente: 018000 11 30 43</a:t>
            </a:r>
          </a:p>
          <a:p>
            <a:pPr marL="0" lvl="1">
              <a:lnSpc>
                <a:spcPct val="95000"/>
              </a:lnSpc>
              <a:spcAft>
                <a:spcPts val="200"/>
              </a:spcAft>
              <a:buFont typeface="Arial" panose="020B0604020202020204" pitchFamily="34" charset="0"/>
              <a:buChar char="​"/>
            </a:pPr>
            <a:r>
              <a:rPr lang="es-ES" sz="1500" dirty="0" err="1">
                <a:solidFill>
                  <a:srgbClr val="57D7FC"/>
                </a:solidFill>
              </a:rPr>
              <a:t>www.bolsamercantil.com.co</a:t>
            </a:r>
            <a:r>
              <a:rPr lang="es-ES" sz="1500" dirty="0">
                <a:solidFill>
                  <a:srgbClr val="57D7FC"/>
                </a:solidFill>
              </a:rPr>
              <a:t>   servicioalcliente@bolsamercantil.com.co</a:t>
            </a:r>
          </a:p>
          <a:p>
            <a:pPr marL="0" lvl="1">
              <a:lnSpc>
                <a:spcPct val="95000"/>
              </a:lnSpc>
              <a:spcAft>
                <a:spcPts val="200"/>
              </a:spcAft>
              <a:buFont typeface="Arial" panose="020B0604020202020204" pitchFamily="34" charset="0"/>
              <a:buChar char="​"/>
            </a:pPr>
            <a:r>
              <a:rPr lang="es-ES" sz="1500" dirty="0">
                <a:solidFill>
                  <a:srgbClr val="57D7FC"/>
                </a:solidFill>
              </a:rPr>
              <a:t>Twitter: @</a:t>
            </a:r>
            <a:r>
              <a:rPr lang="es-ES" sz="1500" dirty="0" err="1">
                <a:solidFill>
                  <a:srgbClr val="57D7FC"/>
                </a:solidFill>
              </a:rPr>
              <a:t>bolsamercantil</a:t>
            </a:r>
            <a:endParaRPr lang="es-ES" sz="1500" dirty="0">
              <a:solidFill>
                <a:srgbClr val="57D7FC"/>
              </a:solidFill>
            </a:endParaRPr>
          </a:p>
          <a:p>
            <a:pPr marL="0" lvl="1">
              <a:lnSpc>
                <a:spcPct val="95000"/>
              </a:lnSpc>
              <a:spcAft>
                <a:spcPts val="200"/>
              </a:spcAft>
              <a:buFont typeface="Arial" panose="020B0604020202020204" pitchFamily="34" charset="0"/>
              <a:buChar char="​"/>
            </a:pPr>
            <a:r>
              <a:rPr lang="es-ES" sz="1500" dirty="0">
                <a:solidFill>
                  <a:srgbClr val="57D7FC"/>
                </a:solidFill>
              </a:rPr>
              <a:t>Facebook: Bolsa Mercantil BMC </a:t>
            </a:r>
            <a:endParaRPr lang="es-CO" sz="1500" dirty="0">
              <a:solidFill>
                <a:srgbClr val="57D7FC"/>
              </a:solidFill>
            </a:endParaRPr>
          </a:p>
        </p:txBody>
      </p:sp>
      <p:sp>
        <p:nvSpPr>
          <p:cNvPr id="7" name="7 Rectángulo"/>
          <p:cNvSpPr/>
          <p:nvPr/>
        </p:nvSpPr>
        <p:spPr>
          <a:xfrm>
            <a:off x="414643" y="4807697"/>
            <a:ext cx="5072098" cy="569346"/>
          </a:xfrm>
          <a:prstGeom prst="rect">
            <a:avLst/>
          </a:prstGeom>
        </p:spPr>
        <p:txBody>
          <a:bodyPr wrap="square" lIns="91399" tIns="45700" rIns="91399" bIns="45700">
            <a:spAutoFit/>
          </a:bodyPr>
          <a:lstStyle/>
          <a:p>
            <a:pPr algn="ctr" eaLnBrk="0" fontAlgn="base" hangingPunct="0">
              <a:spcBef>
                <a:spcPct val="0"/>
              </a:spcBef>
              <a:spcAft>
                <a:spcPct val="0"/>
              </a:spcAft>
              <a:defRPr/>
            </a:pPr>
            <a:r>
              <a:rPr lang="es-ES" sz="1000" kern="0" dirty="0">
                <a:solidFill>
                  <a:srgbClr val="57D7FC"/>
                </a:solidFill>
                <a:latin typeface="Calibri" pitchFamily="34" charset="0"/>
                <a:cs typeface="Arial" pitchFamily="34" charset="0"/>
              </a:rPr>
              <a:t>Todos los derechos de las fotografías y  de la presentación son reservados de la BMC</a:t>
            </a:r>
            <a:r>
              <a:rPr lang="es-ES" sz="1100" kern="0" dirty="0">
                <a:solidFill>
                  <a:srgbClr val="57D7FC"/>
                </a:solidFill>
                <a:latin typeface="Calibri" pitchFamily="34" charset="0"/>
                <a:cs typeface="Arial" pitchFamily="34" charset="0"/>
              </a:rPr>
              <a:t>.</a:t>
            </a:r>
            <a:endParaRPr lang="es-CO" sz="1600" dirty="0">
              <a:solidFill>
                <a:srgbClr val="57D7FC"/>
              </a:solidFill>
            </a:endParaRPr>
          </a:p>
          <a:p>
            <a:r>
              <a:rPr lang="es-ES" sz="2000" kern="0" dirty="0">
                <a:solidFill>
                  <a:srgbClr val="57D7FC"/>
                </a:solidFill>
                <a:latin typeface="Calibri" pitchFamily="34" charset="0"/>
                <a:cs typeface="Arial" pitchFamily="34" charset="0"/>
              </a:rPr>
              <a:t>  </a:t>
            </a:r>
          </a:p>
        </p:txBody>
      </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201121" y="4814119"/>
            <a:ext cx="642942" cy="152003"/>
          </a:xfrm>
          <a:prstGeom prst="rect">
            <a:avLst/>
          </a:prstGeom>
          <a:noFill/>
          <a:ln w="9525">
            <a:noFill/>
            <a:miter lim="800000"/>
            <a:headEnd/>
            <a:tailEnd/>
          </a:ln>
        </p:spPr>
      </p:pic>
    </p:spTree>
    <p:extLst>
      <p:ext uri="{BB962C8B-B14F-4D97-AF65-F5344CB8AC3E}">
        <p14:creationId xmlns:p14="http://schemas.microsoft.com/office/powerpoint/2010/main" xmlns="" val="1920932087"/>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Placeholder 29"/>
          <p:cNvSpPr txBox="1">
            <a:spLocks/>
          </p:cNvSpPr>
          <p:nvPr/>
        </p:nvSpPr>
        <p:spPr bwMode="auto">
          <a:xfrm>
            <a:off x="1638300" y="534591"/>
            <a:ext cx="4375150" cy="216694"/>
          </a:xfrm>
          <a:prstGeom prst="rect">
            <a:avLst/>
          </a:prstGeom>
          <a:noFill/>
          <a:ln w="9525">
            <a:noFill/>
            <a:miter lim="800000"/>
            <a:headEnd/>
            <a:tailEnd/>
          </a:ln>
        </p:spPr>
        <p:txBody>
          <a:bodyPr lIns="0" tIns="0" rIns="0" bIns="0"/>
          <a:lstStyle/>
          <a:p>
            <a:pPr algn="ctr">
              <a:lnSpc>
                <a:spcPts val="1700"/>
              </a:lnSpc>
              <a:spcBef>
                <a:spcPts val="600"/>
              </a:spcBef>
              <a:spcAft>
                <a:spcPts val="1200"/>
              </a:spcAft>
              <a:buFont typeface="Arial" pitchFamily="34" charset="0"/>
              <a:buNone/>
            </a:pPr>
            <a:endParaRPr lang="es-ES_tradnl">
              <a:latin typeface="Franklin Gothic Book" pitchFamily="34" charset="0"/>
            </a:endParaRPr>
          </a:p>
        </p:txBody>
      </p:sp>
      <p:sp>
        <p:nvSpPr>
          <p:cNvPr id="22531" name="Text Placeholder 30"/>
          <p:cNvSpPr txBox="1">
            <a:spLocks/>
          </p:cNvSpPr>
          <p:nvPr/>
        </p:nvSpPr>
        <p:spPr bwMode="auto">
          <a:xfrm>
            <a:off x="157164" y="48816"/>
            <a:ext cx="7337425" cy="833438"/>
          </a:xfrm>
          <a:prstGeom prst="rect">
            <a:avLst/>
          </a:prstGeom>
          <a:noFill/>
          <a:ln w="9525">
            <a:noFill/>
            <a:miter lim="800000"/>
            <a:headEnd/>
            <a:tailEnd/>
          </a:ln>
        </p:spPr>
        <p:txBody>
          <a:bodyPr lIns="0" tIns="0" rIns="0" bIns="0"/>
          <a:lstStyle/>
          <a:p>
            <a:pPr algn="ctr">
              <a:lnSpc>
                <a:spcPct val="85000"/>
              </a:lnSpc>
            </a:pPr>
            <a:r>
              <a:rPr lang="es-CO" sz="2800" dirty="0">
                <a:solidFill>
                  <a:srgbClr val="002060"/>
                </a:solidFill>
                <a:latin typeface="Franklin Gothic Demi Cond" pitchFamily="34" charset="0"/>
              </a:rPr>
              <a:t>Orden del Día Comité de Estándares </a:t>
            </a:r>
            <a:r>
              <a:rPr lang="es-CO" sz="2800" dirty="0" smtClean="0">
                <a:solidFill>
                  <a:srgbClr val="002060"/>
                </a:solidFill>
                <a:latin typeface="Franklin Gothic Demi Cond" pitchFamily="34" charset="0"/>
              </a:rPr>
              <a:t>Extraordinario 14 </a:t>
            </a:r>
            <a:r>
              <a:rPr lang="es-CO" sz="2800" dirty="0">
                <a:solidFill>
                  <a:srgbClr val="002060"/>
                </a:solidFill>
                <a:latin typeface="Franklin Gothic Demi Cond" pitchFamily="34" charset="0"/>
              </a:rPr>
              <a:t>de </a:t>
            </a:r>
            <a:r>
              <a:rPr lang="es-CO" sz="2800" dirty="0" smtClean="0">
                <a:solidFill>
                  <a:srgbClr val="002060"/>
                </a:solidFill>
                <a:latin typeface="Franklin Gothic Demi Cond" pitchFamily="34" charset="0"/>
              </a:rPr>
              <a:t>Noviembre </a:t>
            </a:r>
            <a:r>
              <a:rPr lang="es-CO" sz="2800" dirty="0">
                <a:solidFill>
                  <a:srgbClr val="002060"/>
                </a:solidFill>
                <a:latin typeface="Franklin Gothic Demi Cond" pitchFamily="34" charset="0"/>
              </a:rPr>
              <a:t>de 2017</a:t>
            </a:r>
          </a:p>
        </p:txBody>
      </p:sp>
      <p:pic>
        <p:nvPicPr>
          <p:cNvPr id="22532" name="91 Imagen" descr="BMC LOGO.bmp"/>
          <p:cNvPicPr>
            <a:picLocks noChangeAspect="1"/>
          </p:cNvPicPr>
          <p:nvPr/>
        </p:nvPicPr>
        <p:blipFill>
          <a:blip r:embed="rId3" cstate="print"/>
          <a:srcRect r="-211"/>
          <a:stretch>
            <a:fillRect/>
          </a:stretch>
        </p:blipFill>
        <p:spPr bwMode="auto">
          <a:xfrm>
            <a:off x="7494588" y="116682"/>
            <a:ext cx="1511300" cy="465535"/>
          </a:xfrm>
          <a:prstGeom prst="rect">
            <a:avLst/>
          </a:prstGeom>
          <a:noFill/>
          <a:ln w="9525">
            <a:noFill/>
            <a:miter lim="800000"/>
            <a:headEnd/>
            <a:tailEnd/>
          </a:ln>
        </p:spPr>
      </p:pic>
      <p:graphicFrame>
        <p:nvGraphicFramePr>
          <p:cNvPr id="60" name="3 Marcador de contenido"/>
          <p:cNvGraphicFramePr>
            <a:graphicFrameLocks/>
          </p:cNvGraphicFramePr>
          <p:nvPr/>
        </p:nvGraphicFramePr>
        <p:xfrm>
          <a:off x="285752" y="837540"/>
          <a:ext cx="8572500" cy="4091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4"/>
          <p:cNvSpPr>
            <a:spLocks noGrp="1"/>
          </p:cNvSpPr>
          <p:nvPr>
            <p:ph type="title"/>
          </p:nvPr>
        </p:nvSpPr>
        <p:spPr>
          <a:xfrm>
            <a:off x="685800" y="1159801"/>
            <a:ext cx="7772400" cy="1669256"/>
          </a:xfrm>
        </p:spPr>
        <p:txBody>
          <a:bodyPr/>
          <a:lstStyle/>
          <a:p>
            <a:pPr eaLnBrk="1" hangingPunct="1"/>
            <a:r>
              <a:rPr lang="es-CO" sz="5100" dirty="0" smtClean="0"/>
              <a:t>4. Solicitudes de Inscripción</a:t>
            </a:r>
          </a:p>
        </p:txBody>
      </p:sp>
      <p:sp>
        <p:nvSpPr>
          <p:cNvPr id="7" name="Text Placeholder 5"/>
          <p:cNvSpPr>
            <a:spLocks noGrp="1"/>
          </p:cNvSpPr>
          <p:nvPr>
            <p:ph type="body" sz="quarter" idx="14"/>
          </p:nvPr>
        </p:nvSpPr>
        <p:spPr>
          <a:xfrm>
            <a:off x="103928" y="3436149"/>
            <a:ext cx="8824912" cy="1244204"/>
          </a:xfrm>
        </p:spPr>
        <p:txBody>
          <a:bodyPr rtlCol="0"/>
          <a:lstStyle/>
          <a:p>
            <a:pPr eaLnBrk="1" fontAlgn="auto" hangingPunct="1">
              <a:buFont typeface="Wingdings" pitchFamily="2" charset="2"/>
              <a:buChar char="Ø"/>
              <a:defRPr/>
            </a:pPr>
            <a:r>
              <a:rPr lang="es-CO" dirty="0" smtClean="0">
                <a:solidFill>
                  <a:schemeClr val="bg1"/>
                </a:solidFill>
              </a:rPr>
              <a:t>Procuraduría General de la Nación (8)</a:t>
            </a:r>
          </a:p>
          <a:p>
            <a:pPr eaLnBrk="1" fontAlgn="auto" hangingPunct="1">
              <a:buFont typeface="Wingdings" pitchFamily="2" charset="2"/>
              <a:buChar char="Ø"/>
              <a:defRPr/>
            </a:pPr>
            <a:r>
              <a:rPr lang="es-CO" dirty="0" smtClean="0">
                <a:solidFill>
                  <a:schemeClr val="bg1"/>
                </a:solidFill>
              </a:rPr>
              <a:t>Unidad de Mantenimiento Vial. (3) </a:t>
            </a:r>
          </a:p>
          <a:p>
            <a:pPr eaLnBrk="1" fontAlgn="auto" hangingPunct="1">
              <a:buFont typeface="Wingdings" pitchFamily="2" charset="2"/>
              <a:buChar char="Ø"/>
              <a:defRPr/>
            </a:pPr>
            <a:r>
              <a:rPr lang="es-CO" dirty="0" smtClean="0">
                <a:solidFill>
                  <a:schemeClr val="bg1"/>
                </a:solidFill>
              </a:rPr>
              <a:t>Unidad Estrategica de negocios Públicos (1)</a:t>
            </a:r>
          </a:p>
          <a:p>
            <a:pPr eaLnBrk="1" fontAlgn="auto" hangingPunct="1">
              <a:buFont typeface="Arial" panose="020B0604020202020204" pitchFamily="34" charset="0"/>
              <a:buNone/>
              <a:defRPr/>
            </a:pPr>
            <a:endParaRPr lang="es-CO" b="1" dirty="0" smtClean="0">
              <a:solidFill>
                <a:schemeClr val="bg2">
                  <a:lumMod val="60000"/>
                  <a:lumOff val="40000"/>
                </a:schemeClr>
              </a:solidFill>
            </a:endParaRPr>
          </a:p>
        </p:txBody>
      </p:sp>
    </p:spTree>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90500" y="212526"/>
            <a:ext cx="8229600" cy="317897"/>
          </a:xfrm>
          <a:prstGeom prst="rect">
            <a:avLst/>
          </a:prstGeom>
          <a:noFill/>
          <a:ln w="9525">
            <a:noFill/>
            <a:miter lim="800000"/>
            <a:headEnd/>
            <a:tailEnd/>
          </a:ln>
        </p:spPr>
        <p:txBody>
          <a:bodyPr/>
          <a:lstStyle/>
          <a:p>
            <a:pPr marL="95250" algn="ctr" fontAlgn="auto">
              <a:spcBef>
                <a:spcPts val="0"/>
              </a:spcBef>
              <a:spcAft>
                <a:spcPts val="0"/>
              </a:spcAft>
              <a:defRPr/>
            </a:pPr>
            <a:r>
              <a:rPr lang="it-IT" sz="2800" b="1" dirty="0">
                <a:solidFill>
                  <a:srgbClr val="044990"/>
                </a:solidFill>
                <a:latin typeface="+mj-lt"/>
                <a:cs typeface="+mn-cs"/>
              </a:rPr>
              <a:t>Solicitudes de inscripción</a:t>
            </a:r>
          </a:p>
          <a:p>
            <a:pPr marL="95250" algn="ctr" fontAlgn="auto">
              <a:spcBef>
                <a:spcPts val="0"/>
              </a:spcBef>
              <a:spcAft>
                <a:spcPts val="0"/>
              </a:spcAft>
              <a:defRPr/>
            </a:pPr>
            <a:r>
              <a:rPr lang="it-IT" sz="2400" b="1" dirty="0" smtClean="0">
                <a:solidFill>
                  <a:srgbClr val="3A8386"/>
                </a:solidFill>
                <a:latin typeface="Calibri" pitchFamily="34" charset="0"/>
                <a:cs typeface="+mn-cs"/>
              </a:rPr>
              <a:t> </a:t>
            </a:r>
            <a:endParaRPr lang="it-IT" sz="2400" b="1" dirty="0">
              <a:solidFill>
                <a:schemeClr val="bg2">
                  <a:lumMod val="75000"/>
                </a:schemeClr>
              </a:solidFill>
              <a:latin typeface="Calibri" pitchFamily="34" charset="0"/>
              <a:cs typeface="+mn-cs"/>
            </a:endParaRPr>
          </a:p>
          <a:p>
            <a:pPr>
              <a:lnSpc>
                <a:spcPct val="85000"/>
              </a:lnSpc>
              <a:defRPr/>
            </a:pPr>
            <a:r>
              <a:rPr lang="es-CO" sz="2400" b="1" dirty="0" smtClean="0">
                <a:solidFill>
                  <a:schemeClr val="bg2">
                    <a:lumMod val="75000"/>
                  </a:schemeClr>
                </a:solidFill>
                <a:latin typeface="+mj-lt"/>
              </a:rPr>
              <a:t>4</a:t>
            </a:r>
            <a:r>
              <a:rPr lang="es-CO" sz="2400" b="1" dirty="0" smtClean="0">
                <a:solidFill>
                  <a:schemeClr val="bg2">
                    <a:lumMod val="75000"/>
                  </a:schemeClr>
                </a:solidFill>
                <a:latin typeface="+mj-lt"/>
                <a:cs typeface="+mn-cs"/>
              </a:rPr>
              <a:t>.1</a:t>
            </a:r>
            <a:r>
              <a:rPr lang="es-CO" sz="2400" b="1" dirty="0">
                <a:solidFill>
                  <a:srgbClr val="C8904D"/>
                </a:solidFill>
                <a:latin typeface="+mj-lt"/>
                <a:cs typeface="+mn-cs"/>
              </a:rPr>
              <a:t>. </a:t>
            </a:r>
            <a:r>
              <a:rPr lang="it-IT" sz="2400" b="1" dirty="0" smtClean="0">
                <a:solidFill>
                  <a:schemeClr val="bg2">
                    <a:lumMod val="75000"/>
                  </a:schemeClr>
                </a:solidFill>
              </a:rPr>
              <a:t>PROCURADURÍA GENERAL DE LA NACIÓN</a:t>
            </a:r>
            <a:r>
              <a:rPr lang="es-CO" sz="2400" b="1" dirty="0" smtClean="0">
                <a:solidFill>
                  <a:srgbClr val="C8904D"/>
                </a:solidFill>
                <a:latin typeface="+mj-lt"/>
                <a:cs typeface="+mn-cs"/>
              </a:rPr>
              <a:t>.</a:t>
            </a:r>
          </a:p>
          <a:p>
            <a:pPr fontAlgn="auto">
              <a:lnSpc>
                <a:spcPct val="85000"/>
              </a:lnSpc>
              <a:spcBef>
                <a:spcPts val="0"/>
              </a:spcBef>
              <a:spcAft>
                <a:spcPts val="0"/>
              </a:spcAft>
              <a:defRPr/>
            </a:pPr>
            <a:endParaRPr lang="es-CO" sz="2400" b="1" dirty="0" smtClean="0">
              <a:solidFill>
                <a:srgbClr val="C8904D"/>
              </a:solidFill>
              <a:latin typeface="+mj-lt"/>
              <a:cs typeface="+mn-cs"/>
            </a:endParaRPr>
          </a:p>
          <a:p>
            <a:pPr fontAlgn="auto">
              <a:lnSpc>
                <a:spcPct val="85000"/>
              </a:lnSpc>
              <a:spcBef>
                <a:spcPts val="0"/>
              </a:spcBef>
              <a:spcAft>
                <a:spcPts val="0"/>
              </a:spcAft>
              <a:defRPr/>
            </a:pPr>
            <a:endParaRPr lang="es-CO" sz="2400" b="1" dirty="0">
              <a:solidFill>
                <a:srgbClr val="C8904D"/>
              </a:solidFill>
              <a:latin typeface="+mj-lt"/>
              <a:cs typeface="+mn-cs"/>
            </a:endParaRPr>
          </a:p>
        </p:txBody>
      </p:sp>
      <p:sp>
        <p:nvSpPr>
          <p:cNvPr id="33795" name="3 CuadroTexto"/>
          <p:cNvSpPr txBox="1">
            <a:spLocks noChangeArrowheads="1"/>
          </p:cNvSpPr>
          <p:nvPr/>
        </p:nvSpPr>
        <p:spPr bwMode="auto">
          <a:xfrm>
            <a:off x="190500" y="1162251"/>
            <a:ext cx="8501063" cy="5309146"/>
          </a:xfrm>
          <a:prstGeom prst="rect">
            <a:avLst/>
          </a:prstGeom>
          <a:noFill/>
          <a:ln w="9525">
            <a:noFill/>
            <a:miter lim="800000"/>
            <a:headEnd/>
            <a:tailEnd/>
          </a:ln>
        </p:spPr>
        <p:txBody>
          <a:bodyPr>
            <a:spAutoFit/>
          </a:bodyPr>
          <a:lstStyle/>
          <a:p>
            <a:pPr marL="0" lvl="1"/>
            <a:endParaRPr lang="es-CO" sz="1600" dirty="0">
              <a:latin typeface="Franklin Gothic Book" pitchFamily="34" charset="0"/>
            </a:endParaRPr>
          </a:p>
          <a:p>
            <a:pPr algn="just">
              <a:buFont typeface="Wingdings" pitchFamily="2" charset="2"/>
              <a:buChar char="ü"/>
            </a:pPr>
            <a:r>
              <a:rPr lang="es-ES" sz="1600" b="1" dirty="0">
                <a:latin typeface="Franklin Gothic Book" pitchFamily="34" charset="0"/>
                <a:cs typeface="Calibri" pitchFamily="34" charset="0"/>
              </a:rPr>
              <a:t> </a:t>
            </a:r>
            <a:r>
              <a:rPr lang="es-ES" sz="1700" b="1" dirty="0">
                <a:latin typeface="Franklin Gothic Book" pitchFamily="34" charset="0"/>
                <a:cs typeface="Calibri" pitchFamily="34" charset="0"/>
              </a:rPr>
              <a:t>Objeto de inscripción: </a:t>
            </a:r>
            <a:r>
              <a:rPr lang="es-ES" sz="1700" dirty="0" smtClean="0">
                <a:latin typeface="Franklin Gothic Book" pitchFamily="34" charset="0"/>
                <a:cs typeface="Calibri" pitchFamily="34" charset="0"/>
              </a:rPr>
              <a:t>La entidad requiere la adquisición, instalación y puesta en funcionamiento de una solución de comunicaciones unificadas para que todas las sedes de la Procuraduría cuenten con este servicio</a:t>
            </a:r>
            <a:r>
              <a:rPr lang="es-CO" sz="1600" dirty="0" smtClean="0">
                <a:cs typeface="Calibri" pitchFamily="34" charset="0"/>
              </a:rPr>
              <a:t>. </a:t>
            </a:r>
            <a:endParaRPr lang="es-CO" sz="1600" dirty="0"/>
          </a:p>
          <a:p>
            <a:pPr algn="just"/>
            <a:endParaRPr lang="es-ES" sz="1700" dirty="0">
              <a:solidFill>
                <a:srgbClr val="FF0000"/>
              </a:solidFill>
              <a:latin typeface="Franklin Gothic Book" pitchFamily="34" charset="0"/>
              <a:cs typeface="Calibri" pitchFamily="34" charset="0"/>
            </a:endParaRPr>
          </a:p>
          <a:p>
            <a:pPr algn="just">
              <a:buFont typeface="Wingdings" pitchFamily="2" charset="2"/>
              <a:buChar char="ü"/>
            </a:pPr>
            <a:r>
              <a:rPr lang="es-ES" sz="1700" b="1" dirty="0" smtClean="0">
                <a:latin typeface="Franklin Gothic Book" pitchFamily="34" charset="0"/>
                <a:cs typeface="Calibri" pitchFamily="34" charset="0"/>
              </a:rPr>
              <a:t> Importancia </a:t>
            </a:r>
            <a:r>
              <a:rPr lang="es-ES" sz="1700" b="1" dirty="0">
                <a:latin typeface="Franklin Gothic Book" pitchFamily="34" charset="0"/>
                <a:cs typeface="Calibri" pitchFamily="34" charset="0"/>
              </a:rPr>
              <a:t>de la Negociación: </a:t>
            </a:r>
          </a:p>
          <a:p>
            <a:pPr algn="just"/>
            <a:endParaRPr lang="es-ES" sz="1700" dirty="0">
              <a:solidFill>
                <a:srgbClr val="FF0000"/>
              </a:solidFill>
              <a:latin typeface="Franklin Gothic Book" pitchFamily="34" charset="0"/>
              <a:cs typeface="Calibri" pitchFamily="34" charset="0"/>
            </a:endParaRPr>
          </a:p>
          <a:p>
            <a:pPr algn="just">
              <a:buFont typeface="Wingdings" pitchFamily="2" charset="2"/>
              <a:buChar char="ü"/>
            </a:pPr>
            <a:endParaRPr lang="es-ES" sz="1700" dirty="0">
              <a:solidFill>
                <a:srgbClr val="FF0000"/>
              </a:solidFill>
              <a:latin typeface="Franklin Gothic Book" pitchFamily="34" charset="0"/>
              <a:cs typeface="Calibri" pitchFamily="34" charset="0"/>
            </a:endParaRPr>
          </a:p>
          <a:p>
            <a:pPr algn="just">
              <a:buFont typeface="Wingdings" pitchFamily="2" charset="2"/>
              <a:buChar char="ü"/>
            </a:pPr>
            <a:endParaRPr lang="es-ES" sz="1700" dirty="0">
              <a:solidFill>
                <a:srgbClr val="FF0000"/>
              </a:solidFill>
              <a:latin typeface="Franklin Gothic Book" pitchFamily="34" charset="0"/>
              <a:cs typeface="Calibri" pitchFamily="34" charset="0"/>
            </a:endParaRPr>
          </a:p>
          <a:p>
            <a:pPr algn="just">
              <a:buFont typeface="Wingdings" pitchFamily="2" charset="2"/>
              <a:buChar char="ü"/>
            </a:pPr>
            <a:endParaRPr lang="es-ES" sz="1700" dirty="0">
              <a:solidFill>
                <a:srgbClr val="FF0000"/>
              </a:solidFill>
              <a:latin typeface="Franklin Gothic Book" pitchFamily="34" charset="0"/>
              <a:cs typeface="Calibri" pitchFamily="34" charset="0"/>
            </a:endParaRPr>
          </a:p>
          <a:p>
            <a:pPr algn="just">
              <a:buFont typeface="Wingdings" pitchFamily="2" charset="2"/>
              <a:buChar char="ü"/>
            </a:pPr>
            <a:endParaRPr lang="es-ES" sz="1700" dirty="0">
              <a:solidFill>
                <a:srgbClr val="FF0000"/>
              </a:solidFill>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buFont typeface="Wingdings" pitchFamily="2" charset="2"/>
              <a:buChar char="ü"/>
            </a:pPr>
            <a:endParaRPr lang="es-ES" sz="1700" b="1" dirty="0">
              <a:latin typeface="Franklin Gothic Book" pitchFamily="34" charset="0"/>
              <a:cs typeface="Calibri" pitchFamily="34" charset="0"/>
            </a:endParaRPr>
          </a:p>
          <a:p>
            <a:pPr algn="just">
              <a:buFont typeface="Wingdings" pitchFamily="2" charset="2"/>
              <a:buChar char="ü"/>
            </a:pPr>
            <a:endParaRPr lang="es-ES" sz="1700" b="1" dirty="0">
              <a:latin typeface="Franklin Gothic Book" pitchFamily="34" charset="0"/>
              <a:cs typeface="Calibri" pitchFamily="34" charset="0"/>
            </a:endParaRPr>
          </a:p>
          <a:p>
            <a:pPr algn="just">
              <a:buFont typeface="Wingdings" pitchFamily="2" charset="2"/>
              <a:buChar char="ü"/>
            </a:pPr>
            <a:endParaRPr lang="es-ES" sz="1700" b="1" dirty="0">
              <a:latin typeface="Franklin Gothic Book" pitchFamily="34" charset="0"/>
              <a:cs typeface="Calibri" pitchFamily="34" charset="0"/>
            </a:endParaRPr>
          </a:p>
          <a:p>
            <a:pPr algn="just"/>
            <a:endParaRPr lang="es-ES" sz="1700" b="1" dirty="0">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endParaRPr lang="es-CO" sz="1700" dirty="0">
              <a:latin typeface="Franklin Gothic Book" pitchFamily="34" charset="0"/>
              <a:cs typeface="Calibri" pitchFamily="34" charset="0"/>
            </a:endParaRPr>
          </a:p>
        </p:txBody>
      </p:sp>
      <p:graphicFrame>
        <p:nvGraphicFramePr>
          <p:cNvPr id="11" name="10 Tabla"/>
          <p:cNvGraphicFramePr>
            <a:graphicFrameLocks noGrp="1"/>
          </p:cNvGraphicFramePr>
          <p:nvPr/>
        </p:nvGraphicFramePr>
        <p:xfrm>
          <a:off x="417513" y="2843852"/>
          <a:ext cx="7119712" cy="1857376"/>
        </p:xfrm>
        <a:graphic>
          <a:graphicData uri="http://schemas.openxmlformats.org/drawingml/2006/table">
            <a:tbl>
              <a:tblPr/>
              <a:tblGrid>
                <a:gridCol w="3689929"/>
                <a:gridCol w="3429783"/>
              </a:tblGrid>
              <a:tr h="190024">
                <a:tc>
                  <a:txBody>
                    <a:bodyPr/>
                    <a:lstStyle/>
                    <a:p>
                      <a:pPr algn="ctr" rtl="0" fontAlgn="t"/>
                      <a:r>
                        <a:rPr lang="es-CO" sz="1200" b="1" i="0" u="none" strike="noStrike" dirty="0" smtClean="0">
                          <a:solidFill>
                            <a:srgbClr val="000000"/>
                          </a:solidFill>
                          <a:latin typeface="Franklin Gothic Book"/>
                        </a:rPr>
                        <a:t>Estadística SECOP </a:t>
                      </a:r>
                      <a:endParaRPr lang="es-CO" sz="1200" b="1" i="0" u="none" strike="noStrike" dirty="0">
                        <a:solidFill>
                          <a:srgbClr val="00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a:noFill/>
                    </a:lnB>
                    <a:solidFill>
                      <a:srgbClr val="EDECEA"/>
                    </a:solidFill>
                  </a:tcPr>
                </a:tc>
                <a:tc rowSpan="2">
                  <a:txBody>
                    <a:bodyPr/>
                    <a:lstStyle/>
                    <a:p>
                      <a:pPr algn="ctr" rtl="0" fontAlgn="t"/>
                      <a:r>
                        <a:rPr lang="es-CO" sz="1200" b="1" i="0" u="none" strike="noStrike" dirty="0">
                          <a:solidFill>
                            <a:srgbClr val="000000"/>
                          </a:solidFill>
                          <a:latin typeface="Franklin Gothic Book"/>
                        </a:rPr>
                        <a:t>Dirección </a:t>
                      </a:r>
                      <a:r>
                        <a:rPr lang="es-CO" sz="1200" b="1" i="0" u="none" strike="noStrike" dirty="0" smtClean="0">
                          <a:solidFill>
                            <a:srgbClr val="000000"/>
                          </a:solidFill>
                          <a:latin typeface="Franklin Gothic Book"/>
                        </a:rPr>
                        <a:t>Unidad Negocios</a:t>
                      </a:r>
                      <a:r>
                        <a:rPr lang="es-CO" sz="1200" b="1" i="0" u="none" strike="noStrike" baseline="0" dirty="0" smtClean="0">
                          <a:solidFill>
                            <a:srgbClr val="000000"/>
                          </a:solidFill>
                          <a:latin typeface="Franklin Gothic Book"/>
                        </a:rPr>
                        <a:t> Públicos</a:t>
                      </a:r>
                      <a:endParaRPr lang="es-CO" sz="1200" b="1" i="0" u="none" strike="noStrike" dirty="0">
                        <a:solidFill>
                          <a:srgbClr val="00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w="12700" cap="flat" cmpd="sng" algn="ctr">
                      <a:solidFill>
                        <a:srgbClr val="897C57"/>
                      </a:solidFill>
                      <a:prstDash val="solid"/>
                      <a:round/>
                      <a:headEnd type="none" w="med" len="med"/>
                      <a:tailEnd type="none" w="med" len="med"/>
                    </a:lnB>
                    <a:solidFill>
                      <a:srgbClr val="EDECEA"/>
                    </a:solidFill>
                  </a:tcPr>
                </a:tc>
              </a:tr>
              <a:tr h="190024">
                <a:tc>
                  <a:txBody>
                    <a:bodyPr/>
                    <a:lstStyle/>
                    <a:p>
                      <a:pPr algn="ctr" rtl="0" fontAlgn="t"/>
                      <a:r>
                        <a:rPr lang="es-CO" sz="1200" b="1" i="0" u="none" strike="noStrike" dirty="0" smtClean="0">
                          <a:solidFill>
                            <a:srgbClr val="000000"/>
                          </a:solidFill>
                          <a:latin typeface="Franklin Gothic Book"/>
                        </a:rPr>
                        <a:t>(1° enero 2016 - 31 </a:t>
                      </a:r>
                      <a:r>
                        <a:rPr lang="es-CO" sz="1200" b="1" i="0" u="none" strike="noStrike" dirty="0" smtClean="0">
                          <a:solidFill>
                            <a:srgbClr val="000000"/>
                          </a:solidFill>
                          <a:latin typeface="Franklin Gothic Book"/>
                        </a:rPr>
                        <a:t>octubre</a:t>
                      </a:r>
                      <a:r>
                        <a:rPr lang="es-CO" sz="1200" b="1" i="0" u="none" strike="noStrike" baseline="0" dirty="0" smtClean="0">
                          <a:solidFill>
                            <a:srgbClr val="000000"/>
                          </a:solidFill>
                          <a:latin typeface="Franklin Gothic Book"/>
                        </a:rPr>
                        <a:t> 2017</a:t>
                      </a:r>
                      <a:r>
                        <a:rPr lang="es-CO" sz="1200" b="1" i="0" u="none" strike="noStrike" dirty="0" smtClean="0">
                          <a:solidFill>
                            <a:srgbClr val="000000"/>
                          </a:solidFill>
                          <a:latin typeface="Franklin Gothic Book"/>
                        </a:rPr>
                        <a:t>)  </a:t>
                      </a:r>
                      <a:endParaRPr lang="es-CO" sz="1200" b="1" i="0" u="none" strike="noStrike" dirty="0">
                        <a:solidFill>
                          <a:srgbClr val="00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a:noFill/>
                    </a:lnT>
                    <a:lnB w="12700" cap="flat" cmpd="sng" algn="ctr">
                      <a:solidFill>
                        <a:srgbClr val="897C57"/>
                      </a:solidFill>
                      <a:prstDash val="solid"/>
                      <a:round/>
                      <a:headEnd type="none" w="med" len="med"/>
                      <a:tailEnd type="none" w="med" len="med"/>
                    </a:lnB>
                    <a:solidFill>
                      <a:srgbClr val="EDECEA"/>
                    </a:solidFill>
                  </a:tcPr>
                </a:tc>
                <a:tc vMerge="1">
                  <a:txBody>
                    <a:bodyPr/>
                    <a:lstStyle/>
                    <a:p>
                      <a:endParaRPr lang="es-CO"/>
                    </a:p>
                  </a:txBody>
                  <a:tcPr/>
                </a:tc>
              </a:tr>
              <a:tr h="555784">
                <a:tc>
                  <a:txBody>
                    <a:bodyPr/>
                    <a:lstStyle/>
                    <a:p>
                      <a:pPr marL="0" marR="0" indent="0" algn="ctr" defTabSz="913990" rtl="0" eaLnBrk="1" fontAlgn="t" latinLnBrk="0" hangingPunct="1">
                        <a:lnSpc>
                          <a:spcPct val="100000"/>
                        </a:lnSpc>
                        <a:spcBef>
                          <a:spcPts val="0"/>
                        </a:spcBef>
                        <a:spcAft>
                          <a:spcPts val="0"/>
                        </a:spcAft>
                        <a:buClrTx/>
                        <a:buSzTx/>
                        <a:buFontTx/>
                        <a:buNone/>
                        <a:tabLst/>
                        <a:defRPr/>
                      </a:pPr>
                      <a:r>
                        <a:rPr lang="es-CO" sz="1200" b="0" i="0" u="none" strike="noStrike" dirty="0" smtClean="0">
                          <a:solidFill>
                            <a:srgbClr val="000000"/>
                          </a:solidFill>
                          <a:latin typeface="+mn-lt"/>
                        </a:rPr>
                        <a:t>Modalidad: SUBASTA </a:t>
                      </a:r>
                      <a:br>
                        <a:rPr lang="es-CO" sz="1200" b="0" i="0" u="none" strike="noStrike" dirty="0" smtClean="0">
                          <a:solidFill>
                            <a:srgbClr val="000000"/>
                          </a:solidFill>
                          <a:latin typeface="+mn-lt"/>
                        </a:rPr>
                      </a:br>
                      <a:r>
                        <a:rPr lang="es-CO" sz="1200" b="0" i="0" u="none" strike="noStrike" dirty="0" smtClean="0">
                          <a:solidFill>
                            <a:srgbClr val="000000"/>
                          </a:solidFill>
                          <a:latin typeface="+mn-lt"/>
                        </a:rPr>
                        <a:t>Difusión de tecnologías de información</a:t>
                      </a:r>
                      <a:r>
                        <a:rPr lang="es-CO" sz="1200" b="0" i="0" u="none" strike="noStrike" baseline="0" dirty="0" smtClean="0">
                          <a:solidFill>
                            <a:srgbClr val="000000"/>
                          </a:solidFill>
                          <a:latin typeface="+mn-lt"/>
                        </a:rPr>
                        <a:t> y telecomunicaciones</a:t>
                      </a:r>
                      <a:endParaRPr lang="es-CO" sz="1200" b="0" i="0" u="none" strike="noStrike" dirty="0" smtClean="0">
                        <a:solidFill>
                          <a:srgbClr val="000000"/>
                        </a:solidFill>
                        <a:latin typeface="+mn-lt"/>
                      </a:endParaRPr>
                    </a:p>
                    <a:p>
                      <a:pPr marL="0" marR="0" indent="0" algn="ctr" defTabSz="913990" rtl="0" eaLnBrk="1" fontAlgn="t" latinLnBrk="0" hangingPunct="1">
                        <a:lnSpc>
                          <a:spcPct val="100000"/>
                        </a:lnSpc>
                        <a:spcBef>
                          <a:spcPts val="0"/>
                        </a:spcBef>
                        <a:spcAft>
                          <a:spcPts val="0"/>
                        </a:spcAft>
                        <a:buClrTx/>
                        <a:buSzTx/>
                        <a:buFontTx/>
                        <a:buNone/>
                        <a:tabLst/>
                        <a:defRPr/>
                      </a:pPr>
                      <a:r>
                        <a:rPr lang="es-CO" sz="1200" b="0" i="0" u="none" strike="noStrike" dirty="0" smtClean="0">
                          <a:solidFill>
                            <a:srgbClr val="000000"/>
                          </a:solidFill>
                          <a:latin typeface="+mn-lt"/>
                        </a:rPr>
                        <a:t>$1</a:t>
                      </a:r>
                      <a:r>
                        <a:rPr lang="es-CO" sz="1200" b="0" i="0" u="none" strike="noStrike" baseline="0" dirty="0" smtClean="0">
                          <a:solidFill>
                            <a:srgbClr val="000000"/>
                          </a:solidFill>
                          <a:latin typeface="+mn-lt"/>
                        </a:rPr>
                        <a:t> billón</a:t>
                      </a:r>
                      <a:endParaRPr lang="es-CO" sz="1200" b="0" i="0" u="none" strike="noStrike" dirty="0" smtClean="0">
                        <a:solidFill>
                          <a:srgbClr val="000000"/>
                        </a:solidFill>
                        <a:latin typeface="+mn-lt"/>
                      </a:endParaRPr>
                    </a:p>
                    <a:p>
                      <a:pPr algn="ctr" rtl="0" fontAlgn="t"/>
                      <a:endParaRPr lang="es-CO" sz="1200" b="0" i="0" u="none" strike="noStrike" dirty="0">
                        <a:solidFill>
                          <a:srgbClr val="00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w="12700" cap="flat" cmpd="sng" algn="ctr">
                      <a:solidFill>
                        <a:srgbClr val="897C57"/>
                      </a:solidFill>
                      <a:prstDash val="solid"/>
                      <a:round/>
                      <a:headEnd type="none" w="med" len="med"/>
                      <a:tailEnd type="none" w="med" len="med"/>
                    </a:lnB>
                    <a:solidFill>
                      <a:srgbClr val="DAD7D1"/>
                    </a:solidFill>
                  </a:tcPr>
                </a:tc>
                <a:tc>
                  <a:txBody>
                    <a:bodyPr/>
                    <a:lstStyle/>
                    <a:p>
                      <a:pPr algn="ctr" rtl="0" fontAlgn="t"/>
                      <a:r>
                        <a:rPr lang="es-CO" sz="1200" b="0" i="0" u="none" strike="noStrike" dirty="0">
                          <a:solidFill>
                            <a:srgbClr val="000000"/>
                          </a:solidFill>
                          <a:latin typeface="Franklin Gothic Book"/>
                        </a:rPr>
                        <a:t>Negociación proyectada  </a:t>
                      </a: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w="12700" cap="flat" cmpd="sng" algn="ctr">
                      <a:solidFill>
                        <a:srgbClr val="897C57"/>
                      </a:solidFill>
                      <a:prstDash val="solid"/>
                      <a:round/>
                      <a:headEnd type="none" w="med" len="med"/>
                      <a:tailEnd type="none" w="med" len="med"/>
                    </a:lnB>
                    <a:solidFill>
                      <a:srgbClr val="DAD7D1"/>
                    </a:solidFill>
                  </a:tcPr>
                </a:tc>
              </a:tr>
              <a:tr h="555784">
                <a:tc>
                  <a:txBody>
                    <a:bodyPr/>
                    <a:lstStyle/>
                    <a:p>
                      <a:pPr algn="ctr" rtl="0" fontAlgn="t"/>
                      <a:r>
                        <a:rPr lang="es-CO" sz="1200" b="0" i="0" u="none" strike="noStrike" dirty="0" smtClean="0">
                          <a:solidFill>
                            <a:srgbClr val="000000"/>
                          </a:solidFill>
                          <a:latin typeface="Franklin Gothic Book"/>
                        </a:rPr>
                        <a:t>Adquisición,</a:t>
                      </a:r>
                      <a:r>
                        <a:rPr lang="es-CO" sz="1200" b="0" i="0" u="none" strike="noStrike" baseline="0" dirty="0" smtClean="0">
                          <a:solidFill>
                            <a:srgbClr val="000000"/>
                          </a:solidFill>
                          <a:latin typeface="Franklin Gothic Book"/>
                        </a:rPr>
                        <a:t> instalación y puesta en funcionamiento de soluciones de comunicación</a:t>
                      </a:r>
                    </a:p>
                    <a:p>
                      <a:pPr algn="ctr" rtl="0" fontAlgn="t"/>
                      <a:r>
                        <a:rPr lang="es-CO" sz="1200" b="0" i="0" u="none" strike="noStrike" baseline="0" dirty="0" smtClean="0">
                          <a:solidFill>
                            <a:srgbClr val="000000"/>
                          </a:solidFill>
                          <a:latin typeface="Franklin Gothic Book"/>
                        </a:rPr>
                        <a:t>$6.627</a:t>
                      </a:r>
                      <a:endParaRPr lang="es-CO" sz="1200" b="0" i="0" u="none" strike="noStrike" dirty="0" smtClean="0">
                        <a:solidFill>
                          <a:srgbClr val="00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w="12700" cap="flat" cmpd="sng" algn="ctr">
                      <a:solidFill>
                        <a:srgbClr val="897C57"/>
                      </a:solidFill>
                      <a:prstDash val="solid"/>
                      <a:round/>
                      <a:headEnd type="none" w="med" len="med"/>
                      <a:tailEnd type="none" w="med" len="med"/>
                    </a:lnB>
                    <a:solidFill>
                      <a:srgbClr val="EDECEA"/>
                    </a:solid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s-CO" sz="1200" b="0" i="0" u="none" strike="noStrike" kern="1200" dirty="0" smtClean="0">
                          <a:solidFill>
                            <a:srgbClr val="000000"/>
                          </a:solidFill>
                          <a:latin typeface="+mn-lt"/>
                          <a:ea typeface="+mn-ea"/>
                          <a:cs typeface="+mn-cs"/>
                        </a:rPr>
                        <a:t>$12.825.000.000</a:t>
                      </a:r>
                      <a:r>
                        <a:rPr lang="es-CO" sz="1200" b="0" i="0" u="none" strike="noStrike" kern="1200" baseline="0" dirty="0" smtClean="0">
                          <a:solidFill>
                            <a:srgbClr val="000000"/>
                          </a:solidFill>
                          <a:latin typeface="+mn-lt"/>
                          <a:ea typeface="+mn-ea"/>
                          <a:cs typeface="+mn-cs"/>
                        </a:rPr>
                        <a:t> </a:t>
                      </a:r>
                      <a:r>
                        <a:rPr lang="es-CO" sz="1200" b="0" i="0" u="none" strike="noStrike" kern="1200" dirty="0" smtClean="0">
                          <a:solidFill>
                            <a:schemeClr val="tx1"/>
                          </a:solidFill>
                          <a:latin typeface="+mn-lt"/>
                          <a:ea typeface="+mn-ea"/>
                          <a:cs typeface="+mn-cs"/>
                        </a:rPr>
                        <a:t>(Doce mil ochocientos</a:t>
                      </a:r>
                      <a:r>
                        <a:rPr lang="es-CO" sz="1200" b="0" i="0" u="none" strike="noStrike" kern="1200" baseline="0" dirty="0" smtClean="0">
                          <a:solidFill>
                            <a:schemeClr val="tx1"/>
                          </a:solidFill>
                          <a:latin typeface="+mn-lt"/>
                          <a:ea typeface="+mn-ea"/>
                          <a:cs typeface="+mn-cs"/>
                        </a:rPr>
                        <a:t> veinticinco millones</a:t>
                      </a:r>
                      <a:r>
                        <a:rPr lang="es-CO" sz="1200" b="0" i="0" u="none" strike="noStrike" dirty="0" smtClean="0">
                          <a:solidFill>
                            <a:schemeClr val="tx1"/>
                          </a:solidFill>
                          <a:latin typeface="+mn-lt"/>
                        </a:rPr>
                        <a:t>)</a:t>
                      </a:r>
                      <a:endParaRPr lang="es-CO" sz="1200" b="0" i="0" u="none" strike="noStrike" dirty="0">
                        <a:solidFill>
                          <a:srgbClr val="FF0000"/>
                        </a:solidFill>
                        <a:latin typeface="Franklin Gothic Book"/>
                      </a:endParaRPr>
                    </a:p>
                  </a:txBody>
                  <a:tcPr marL="9525" marR="9525" marT="7144" marB="0">
                    <a:lnL w="12700" cap="flat" cmpd="sng" algn="ctr">
                      <a:solidFill>
                        <a:srgbClr val="897C57"/>
                      </a:solidFill>
                      <a:prstDash val="solid"/>
                      <a:round/>
                      <a:headEnd type="none" w="med" len="med"/>
                      <a:tailEnd type="none" w="med" len="med"/>
                    </a:lnL>
                    <a:lnR w="12700" cap="flat" cmpd="sng" algn="ctr">
                      <a:solidFill>
                        <a:srgbClr val="897C57"/>
                      </a:solidFill>
                      <a:prstDash val="solid"/>
                      <a:round/>
                      <a:headEnd type="none" w="med" len="med"/>
                      <a:tailEnd type="none" w="med" len="med"/>
                    </a:lnR>
                    <a:lnT w="12700" cap="flat" cmpd="sng" algn="ctr">
                      <a:solidFill>
                        <a:srgbClr val="897C57"/>
                      </a:solidFill>
                      <a:prstDash val="solid"/>
                      <a:round/>
                      <a:headEnd type="none" w="med" len="med"/>
                      <a:tailEnd type="none" w="med" len="med"/>
                    </a:lnT>
                    <a:lnB w="12700" cap="flat" cmpd="sng" algn="ctr">
                      <a:solidFill>
                        <a:srgbClr val="897C57"/>
                      </a:solidFill>
                      <a:prstDash val="solid"/>
                      <a:round/>
                      <a:headEnd type="none" w="med" len="med"/>
                      <a:tailEnd type="none" w="med" len="med"/>
                    </a:lnB>
                    <a:solidFill>
                      <a:srgbClr val="EDECEA"/>
                    </a:solidFill>
                  </a:tcPr>
                </a:tc>
              </a:tr>
            </a:tbl>
          </a:graphicData>
        </a:graphic>
      </p:graphicFrame>
      <p:pic>
        <p:nvPicPr>
          <p:cNvPr id="5" name="91 Imagen" descr="BMC LOGO.bmp"/>
          <p:cNvPicPr>
            <a:picLocks noChangeAspect="1"/>
          </p:cNvPicPr>
          <p:nvPr/>
        </p:nvPicPr>
        <p:blipFill>
          <a:blip r:embed="rId2" cstate="print"/>
          <a:srcRect r="-211"/>
          <a:stretch>
            <a:fillRect/>
          </a:stretch>
        </p:blipFill>
        <p:spPr bwMode="auto">
          <a:xfrm>
            <a:off x="7494588" y="116682"/>
            <a:ext cx="1511300" cy="46553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90500" y="53578"/>
            <a:ext cx="8229600" cy="556022"/>
          </a:xfrm>
          <a:prstGeom prst="rect">
            <a:avLst/>
          </a:prstGeom>
          <a:noFill/>
          <a:ln w="9525">
            <a:noFill/>
            <a:miter lim="800000"/>
            <a:headEnd/>
            <a:tailEnd/>
          </a:ln>
        </p:spPr>
        <p:txBody>
          <a:bodyPr/>
          <a:lstStyle/>
          <a:p>
            <a:pPr marL="95250" algn="ctr" fontAlgn="auto">
              <a:spcBef>
                <a:spcPts val="0"/>
              </a:spcBef>
              <a:spcAft>
                <a:spcPts val="0"/>
              </a:spcAft>
              <a:defRPr/>
            </a:pPr>
            <a:r>
              <a:rPr lang="it-IT" sz="2800" dirty="0">
                <a:solidFill>
                  <a:srgbClr val="044990"/>
                </a:solidFill>
                <a:latin typeface="+mj-lt"/>
                <a:cs typeface="+mn-cs"/>
              </a:rPr>
              <a:t>Solicitudes de inscripción</a:t>
            </a:r>
          </a:p>
          <a:p>
            <a:pPr marL="95250" fontAlgn="auto">
              <a:spcBef>
                <a:spcPts val="0"/>
              </a:spcBef>
              <a:spcAft>
                <a:spcPts val="0"/>
              </a:spcAft>
              <a:defRPr/>
            </a:pPr>
            <a:endParaRPr lang="it-IT" sz="2400" b="1" dirty="0">
              <a:solidFill>
                <a:schemeClr val="bg2">
                  <a:lumMod val="75000"/>
                </a:schemeClr>
              </a:solidFill>
              <a:latin typeface="Calibri" pitchFamily="34" charset="0"/>
              <a:cs typeface="+mn-cs"/>
            </a:endParaRPr>
          </a:p>
          <a:p>
            <a:pPr marL="95250" fontAlgn="auto">
              <a:spcBef>
                <a:spcPts val="0"/>
              </a:spcBef>
              <a:spcAft>
                <a:spcPts val="0"/>
              </a:spcAft>
              <a:defRPr/>
            </a:pPr>
            <a:r>
              <a:rPr lang="it-IT" sz="2400" b="1" dirty="0" smtClean="0">
                <a:solidFill>
                  <a:schemeClr val="bg2">
                    <a:lumMod val="75000"/>
                  </a:schemeClr>
                </a:solidFill>
                <a:latin typeface="+mj-lt"/>
                <a:cs typeface="Arial" charset="0"/>
              </a:rPr>
              <a:t>4.1. PROCURADURÍA GENERAL DE LA NACIÓN.</a:t>
            </a:r>
            <a:endParaRPr lang="it-IT" sz="2400" b="1" dirty="0">
              <a:solidFill>
                <a:schemeClr val="bg2">
                  <a:lumMod val="75000"/>
                </a:schemeClr>
              </a:solidFill>
              <a:latin typeface="+mj-lt"/>
              <a:cs typeface="Arial" charset="0"/>
            </a:endParaRPr>
          </a:p>
          <a:p>
            <a:pPr marL="95250" fontAlgn="auto">
              <a:spcBef>
                <a:spcPts val="0"/>
              </a:spcBef>
              <a:spcAft>
                <a:spcPts val="0"/>
              </a:spcAft>
              <a:defRPr/>
            </a:pPr>
            <a:endParaRPr lang="it-IT" sz="2400" b="1" dirty="0">
              <a:solidFill>
                <a:schemeClr val="bg2">
                  <a:lumMod val="75000"/>
                </a:schemeClr>
              </a:solidFill>
              <a:latin typeface="+mn-lt"/>
              <a:cs typeface="+mn-cs"/>
            </a:endParaRPr>
          </a:p>
        </p:txBody>
      </p:sp>
      <p:sp>
        <p:nvSpPr>
          <p:cNvPr id="37891" name="3 CuadroTexto"/>
          <p:cNvSpPr txBox="1">
            <a:spLocks noChangeArrowheads="1"/>
          </p:cNvSpPr>
          <p:nvPr/>
        </p:nvSpPr>
        <p:spPr bwMode="auto">
          <a:xfrm>
            <a:off x="201613" y="973931"/>
            <a:ext cx="8502650" cy="1646605"/>
          </a:xfrm>
          <a:prstGeom prst="rect">
            <a:avLst/>
          </a:prstGeom>
          <a:noFill/>
          <a:ln w="9525">
            <a:noFill/>
            <a:miter lim="800000"/>
            <a:headEnd/>
            <a:tailEnd/>
          </a:ln>
        </p:spPr>
        <p:txBody>
          <a:bodyPr>
            <a:spAutoFit/>
          </a:bodyPr>
          <a:lstStyle/>
          <a:p>
            <a:pPr marL="0" lvl="1"/>
            <a:endParaRPr lang="es-CO" sz="1600" dirty="0">
              <a:latin typeface="Franklin Gothic Book" pitchFamily="34" charset="0"/>
            </a:endParaRPr>
          </a:p>
          <a:p>
            <a:pPr algn="just">
              <a:buFont typeface="Wingdings" pitchFamily="2" charset="2"/>
              <a:buChar char="ü"/>
            </a:pPr>
            <a:endParaRPr lang="es-ES" sz="1700" b="1" dirty="0" smtClean="0">
              <a:latin typeface="Franklin Gothic Book" pitchFamily="34" charset="0"/>
              <a:cs typeface="Calibri" pitchFamily="34" charset="0"/>
            </a:endParaRPr>
          </a:p>
          <a:p>
            <a:pPr algn="just">
              <a:buFont typeface="Wingdings" pitchFamily="2" charset="2"/>
              <a:buChar char="ü"/>
            </a:pPr>
            <a:r>
              <a:rPr lang="es-ES" sz="1700" b="1" dirty="0" smtClean="0">
                <a:latin typeface="Franklin Gothic Book" pitchFamily="34" charset="0"/>
                <a:cs typeface="Calibri" pitchFamily="34" charset="0"/>
              </a:rPr>
              <a:t>Pluralidad </a:t>
            </a:r>
            <a:r>
              <a:rPr lang="es-ES" sz="1700" b="1" dirty="0">
                <a:latin typeface="Franklin Gothic Book" pitchFamily="34" charset="0"/>
                <a:cs typeface="Calibri" pitchFamily="34" charset="0"/>
              </a:rPr>
              <a:t>de oferentes. Fabricantes </a:t>
            </a:r>
          </a:p>
          <a:p>
            <a:pPr algn="just"/>
            <a:endParaRPr lang="es-ES" sz="1700" dirty="0">
              <a:latin typeface="Franklin Gothic Book" pitchFamily="34" charset="0"/>
              <a:cs typeface="Calibri" pitchFamily="34" charset="0"/>
            </a:endParaRPr>
          </a:p>
          <a:p>
            <a:pPr algn="just"/>
            <a:endParaRPr lang="es-ES" sz="1700" dirty="0">
              <a:latin typeface="Franklin Gothic Book" pitchFamily="34" charset="0"/>
              <a:cs typeface="Calibri" pitchFamily="34" charset="0"/>
            </a:endParaRPr>
          </a:p>
          <a:p>
            <a:pPr algn="just"/>
            <a:endParaRPr lang="es-CO" sz="1700" dirty="0">
              <a:latin typeface="Franklin Gothic Book" pitchFamily="34" charset="0"/>
              <a:cs typeface="Calibri" pitchFamily="34" charset="0"/>
            </a:endParaRPr>
          </a:p>
        </p:txBody>
      </p:sp>
      <p:sp>
        <p:nvSpPr>
          <p:cNvPr id="37892" name="Rectangle 13"/>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es-CO"/>
          </a:p>
        </p:txBody>
      </p:sp>
      <p:sp>
        <p:nvSpPr>
          <p:cNvPr id="37893" name="Rectangle 14"/>
          <p:cNvSpPr>
            <a:spLocks noChangeArrowheads="1"/>
          </p:cNvSpPr>
          <p:nvPr/>
        </p:nvSpPr>
        <p:spPr bwMode="auto">
          <a:xfrm>
            <a:off x="0" y="769308"/>
            <a:ext cx="502061"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7894" name="Rectangle 15"/>
          <p:cNvSpPr>
            <a:spLocks noChangeArrowheads="1"/>
          </p:cNvSpPr>
          <p:nvPr/>
        </p:nvSpPr>
        <p:spPr bwMode="auto">
          <a:xfrm>
            <a:off x="0" y="1362239"/>
            <a:ext cx="643125"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7895" name="Rectangle 17"/>
          <p:cNvSpPr>
            <a:spLocks noChangeArrowheads="1"/>
          </p:cNvSpPr>
          <p:nvPr/>
        </p:nvSpPr>
        <p:spPr bwMode="auto">
          <a:xfrm>
            <a:off x="0" y="2762414"/>
            <a:ext cx="431528"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7896" name="Rectangle 18"/>
          <p:cNvSpPr>
            <a:spLocks noChangeArrowheads="1"/>
          </p:cNvSpPr>
          <p:nvPr/>
        </p:nvSpPr>
        <p:spPr bwMode="auto">
          <a:xfrm>
            <a:off x="0" y="3183895"/>
            <a:ext cx="360996"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7897" name="Rectangle 22"/>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es-CO"/>
          </a:p>
        </p:txBody>
      </p:sp>
      <p:sp>
        <p:nvSpPr>
          <p:cNvPr id="37898" name="Rectangle 23"/>
          <p:cNvSpPr>
            <a:spLocks noChangeArrowheads="1"/>
          </p:cNvSpPr>
          <p:nvPr/>
        </p:nvSpPr>
        <p:spPr bwMode="auto">
          <a:xfrm>
            <a:off x="0" y="402209"/>
            <a:ext cx="2512226" cy="538609"/>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sz="700">
              <a:latin typeface="Franklin Gothic Book" pitchFamily="34" charset="0"/>
              <a:ea typeface="Calibri" pitchFamily="34" charset="0"/>
              <a:cs typeface="Times New Roman" pitchFamily="18" charset="0"/>
            </a:endParaRPr>
          </a:p>
          <a:p>
            <a:pPr eaLnBrk="0" hangingPunct="0"/>
            <a:endParaRPr lang="es-CO">
              <a:latin typeface="Franklin Gothic Book" pitchFamily="34" charset="0"/>
              <a:ea typeface="Calibri" pitchFamily="34" charset="0"/>
              <a:cs typeface="Times New Roman" pitchFamily="18" charset="0"/>
            </a:endParaRPr>
          </a:p>
        </p:txBody>
      </p:sp>
      <p:sp>
        <p:nvSpPr>
          <p:cNvPr id="37899" name="Rectangle 24"/>
          <p:cNvSpPr>
            <a:spLocks noChangeArrowheads="1"/>
          </p:cNvSpPr>
          <p:nvPr/>
        </p:nvSpPr>
        <p:spPr bwMode="auto">
          <a:xfrm>
            <a:off x="0" y="1100629"/>
            <a:ext cx="2371162"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7900" name="Rectangle 30"/>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es-CO"/>
          </a:p>
        </p:txBody>
      </p:sp>
      <p:sp>
        <p:nvSpPr>
          <p:cNvPr id="37901" name="Rectangle 40"/>
          <p:cNvSpPr>
            <a:spLocks noChangeArrowheads="1"/>
          </p:cNvSpPr>
          <p:nvPr/>
        </p:nvSpPr>
        <p:spPr bwMode="auto">
          <a:xfrm>
            <a:off x="0" y="-13216"/>
            <a:ext cx="184731" cy="369332"/>
          </a:xfrm>
          <a:prstGeom prst="rect">
            <a:avLst/>
          </a:prstGeom>
          <a:noFill/>
          <a:ln w="9525">
            <a:noFill/>
            <a:miter lim="800000"/>
            <a:headEnd/>
            <a:tailEnd/>
          </a:ln>
        </p:spPr>
        <p:txBody>
          <a:bodyPr wrap="none" anchor="ctr">
            <a:spAutoFit/>
          </a:bodyPr>
          <a:lstStyle/>
          <a:p>
            <a:endParaRPr lang="es-CO"/>
          </a:p>
        </p:txBody>
      </p:sp>
      <p:sp>
        <p:nvSpPr>
          <p:cNvPr id="37902" name="Rectangle 41"/>
          <p:cNvSpPr>
            <a:spLocks noChangeArrowheads="1"/>
          </p:cNvSpPr>
          <p:nvPr/>
        </p:nvSpPr>
        <p:spPr bwMode="auto">
          <a:xfrm>
            <a:off x="0" y="669295"/>
            <a:ext cx="431528"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7903" name="Rectangle 42"/>
          <p:cNvSpPr>
            <a:spLocks noChangeArrowheads="1"/>
          </p:cNvSpPr>
          <p:nvPr/>
        </p:nvSpPr>
        <p:spPr bwMode="auto">
          <a:xfrm>
            <a:off x="0" y="1329809"/>
            <a:ext cx="184731" cy="369332"/>
          </a:xfrm>
          <a:prstGeom prst="rect">
            <a:avLst/>
          </a:prstGeom>
          <a:noFill/>
          <a:ln w="9525">
            <a:noFill/>
            <a:miter lim="800000"/>
            <a:headEnd/>
            <a:tailEnd/>
          </a:ln>
        </p:spPr>
        <p:txBody>
          <a:bodyPr wrap="none" anchor="ctr">
            <a:spAutoFit/>
          </a:bodyPr>
          <a:lstStyle/>
          <a:p>
            <a:endParaRPr lang="es-CO"/>
          </a:p>
        </p:txBody>
      </p:sp>
      <p:sp>
        <p:nvSpPr>
          <p:cNvPr id="37904" name="Rectangle 43"/>
          <p:cNvSpPr>
            <a:spLocks noChangeArrowheads="1"/>
          </p:cNvSpPr>
          <p:nvPr/>
        </p:nvSpPr>
        <p:spPr bwMode="auto">
          <a:xfrm>
            <a:off x="0" y="2305214"/>
            <a:ext cx="572593"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7905" name="Rectangle 44"/>
          <p:cNvSpPr>
            <a:spLocks noChangeArrowheads="1"/>
          </p:cNvSpPr>
          <p:nvPr/>
        </p:nvSpPr>
        <p:spPr bwMode="auto">
          <a:xfrm>
            <a:off x="0" y="2733839"/>
            <a:ext cx="960519" cy="261610"/>
          </a:xfrm>
          <a:prstGeom prst="rect">
            <a:avLst/>
          </a:prstGeom>
          <a:noFill/>
          <a:ln w="9525">
            <a:noFill/>
            <a:miter lim="800000"/>
            <a:headEnd/>
            <a:tailEnd/>
          </a:ln>
        </p:spPr>
        <p:txBody>
          <a:bodyPr wrap="none" anchor="ctr">
            <a:spAutoFit/>
          </a:bodyPr>
          <a:lstStyle/>
          <a:p>
            <a:r>
              <a:rPr lang="es-CO" sz="1100">
                <a:latin typeface="Franklin Gothic Book" pitchFamily="34" charset="0"/>
                <a:ea typeface="Calibri" pitchFamily="34" charset="0"/>
                <a:cs typeface="Times New Roman" pitchFamily="18" charset="0"/>
              </a:rPr>
              <a:t>                      </a:t>
            </a:r>
            <a:endParaRPr lang="es-CO">
              <a:latin typeface="Franklin Gothic Book" pitchFamily="34" charset="0"/>
              <a:ea typeface="Calibri" pitchFamily="34" charset="0"/>
              <a:cs typeface="Times New Roman" pitchFamily="18" charset="0"/>
            </a:endParaRPr>
          </a:p>
        </p:txBody>
      </p:sp>
      <p:sp>
        <p:nvSpPr>
          <p:cNvPr id="37906" name="45 Rectángulo"/>
          <p:cNvSpPr>
            <a:spLocks noChangeArrowheads="1"/>
          </p:cNvSpPr>
          <p:nvPr/>
        </p:nvSpPr>
        <p:spPr bwMode="auto">
          <a:xfrm>
            <a:off x="259910" y="3183895"/>
            <a:ext cx="4222503" cy="369332"/>
          </a:xfrm>
          <a:prstGeom prst="rect">
            <a:avLst/>
          </a:prstGeom>
          <a:noFill/>
          <a:ln w="9525">
            <a:noFill/>
            <a:miter lim="800000"/>
            <a:headEnd/>
            <a:tailEnd/>
          </a:ln>
        </p:spPr>
        <p:txBody>
          <a:bodyPr wrap="none">
            <a:spAutoFit/>
          </a:bodyPr>
          <a:lstStyle/>
          <a:p>
            <a:pPr algn="just">
              <a:buFont typeface="Wingdings" pitchFamily="2" charset="2"/>
              <a:buChar char="ü"/>
            </a:pPr>
            <a:r>
              <a:rPr lang="es-ES" b="1" dirty="0">
                <a:latin typeface="Franklin Gothic Book" pitchFamily="34" charset="0"/>
                <a:cs typeface="Calibri" pitchFamily="34" charset="0"/>
              </a:rPr>
              <a:t>Pluralidad de oferentes. Distribuidores. </a:t>
            </a:r>
          </a:p>
        </p:txBody>
      </p:sp>
      <p:pic>
        <p:nvPicPr>
          <p:cNvPr id="31" name="91 Imagen" descr="BMC LOGO.bmp"/>
          <p:cNvPicPr>
            <a:picLocks noChangeAspect="1"/>
          </p:cNvPicPr>
          <p:nvPr/>
        </p:nvPicPr>
        <p:blipFill>
          <a:blip r:embed="rId2" cstate="print"/>
          <a:srcRect r="-211"/>
          <a:stretch>
            <a:fillRect/>
          </a:stretch>
        </p:blipFill>
        <p:spPr bwMode="auto">
          <a:xfrm>
            <a:off x="7494588" y="116682"/>
            <a:ext cx="1511300" cy="465535"/>
          </a:xfrm>
          <a:prstGeom prst="rect">
            <a:avLst/>
          </a:prstGeom>
          <a:noFill/>
          <a:ln w="9525">
            <a:noFill/>
            <a:miter lim="800000"/>
            <a:headEnd/>
            <a:tailEnd/>
          </a:ln>
        </p:spPr>
      </p:pic>
      <p:pic>
        <p:nvPicPr>
          <p:cNvPr id="1026" name="Picture 2" descr="Resultado de imagen para CISCO TELEFONIA"/>
          <p:cNvPicPr>
            <a:picLocks noChangeAspect="1" noChangeArrowheads="1"/>
          </p:cNvPicPr>
          <p:nvPr/>
        </p:nvPicPr>
        <p:blipFill>
          <a:blip r:embed="rId3" cstate="print"/>
          <a:srcRect/>
          <a:stretch>
            <a:fillRect/>
          </a:stretch>
        </p:blipFill>
        <p:spPr bwMode="auto">
          <a:xfrm>
            <a:off x="375851" y="1801386"/>
            <a:ext cx="1133475" cy="819150"/>
          </a:xfrm>
          <a:prstGeom prst="rect">
            <a:avLst/>
          </a:prstGeom>
          <a:noFill/>
          <a:ln w="9525">
            <a:noFill/>
            <a:miter lim="800000"/>
            <a:headEnd/>
            <a:tailEnd/>
          </a:ln>
        </p:spPr>
      </p:pic>
      <p:pic>
        <p:nvPicPr>
          <p:cNvPr id="1027" name="Picture 3" descr="Resultado de imagen para panasonic telefonia"/>
          <p:cNvPicPr>
            <a:picLocks noChangeAspect="1" noChangeArrowheads="1"/>
          </p:cNvPicPr>
          <p:nvPr/>
        </p:nvPicPr>
        <p:blipFill>
          <a:blip r:embed="rId4" cstate="print"/>
          <a:srcRect/>
          <a:stretch>
            <a:fillRect/>
          </a:stretch>
        </p:blipFill>
        <p:spPr bwMode="auto">
          <a:xfrm>
            <a:off x="1808065" y="1966749"/>
            <a:ext cx="1933575" cy="600075"/>
          </a:xfrm>
          <a:prstGeom prst="rect">
            <a:avLst/>
          </a:prstGeom>
          <a:noFill/>
          <a:ln w="9525">
            <a:noFill/>
            <a:miter lim="800000"/>
            <a:headEnd/>
            <a:tailEnd/>
          </a:ln>
        </p:spPr>
      </p:pic>
      <p:pic>
        <p:nvPicPr>
          <p:cNvPr id="1028" name="Picture 4" descr="Resultado de imagen para avaya telefonia ip"/>
          <p:cNvPicPr>
            <a:picLocks noChangeAspect="1" noChangeArrowheads="1"/>
          </p:cNvPicPr>
          <p:nvPr/>
        </p:nvPicPr>
        <p:blipFill>
          <a:blip r:embed="rId5" cstate="print"/>
          <a:srcRect l="16934" t="37143" r="21042" b="33333"/>
          <a:stretch>
            <a:fillRect/>
          </a:stretch>
        </p:blipFill>
        <p:spPr bwMode="auto">
          <a:xfrm>
            <a:off x="4129473" y="2022824"/>
            <a:ext cx="2009775" cy="657225"/>
          </a:xfrm>
          <a:prstGeom prst="rect">
            <a:avLst/>
          </a:prstGeom>
          <a:noFill/>
          <a:ln w="9525">
            <a:noFill/>
            <a:miter lim="800000"/>
            <a:headEnd/>
            <a:tailEnd/>
          </a:ln>
        </p:spPr>
      </p:pic>
      <p:pic>
        <p:nvPicPr>
          <p:cNvPr id="1029" name="Picture 5" descr="Resultado de imagen para microsoft logo"/>
          <p:cNvPicPr>
            <a:picLocks noChangeAspect="1" noChangeArrowheads="1"/>
          </p:cNvPicPr>
          <p:nvPr/>
        </p:nvPicPr>
        <p:blipFill>
          <a:blip r:embed="rId6" cstate="print"/>
          <a:srcRect/>
          <a:stretch>
            <a:fillRect/>
          </a:stretch>
        </p:blipFill>
        <p:spPr bwMode="auto">
          <a:xfrm>
            <a:off x="6392668" y="2004849"/>
            <a:ext cx="2362200" cy="561975"/>
          </a:xfrm>
          <a:prstGeom prst="rect">
            <a:avLst/>
          </a:prstGeom>
          <a:noFill/>
          <a:ln w="9525">
            <a:noFill/>
            <a:miter lim="800000"/>
            <a:headEnd/>
            <a:tailEnd/>
          </a:ln>
        </p:spPr>
      </p:pic>
      <p:pic>
        <p:nvPicPr>
          <p:cNvPr id="1030" name="Picture 6" descr="logo1-red"/>
          <p:cNvPicPr>
            <a:picLocks noChangeAspect="1" noChangeArrowheads="1"/>
          </p:cNvPicPr>
          <p:nvPr/>
        </p:nvPicPr>
        <p:blipFill>
          <a:blip r:embed="rId7" cstate="print"/>
          <a:srcRect/>
          <a:stretch>
            <a:fillRect/>
          </a:stretch>
        </p:blipFill>
        <p:spPr bwMode="auto">
          <a:xfrm>
            <a:off x="466162" y="3693459"/>
            <a:ext cx="1905000" cy="428625"/>
          </a:xfrm>
          <a:prstGeom prst="rect">
            <a:avLst/>
          </a:prstGeom>
          <a:noFill/>
          <a:ln w="9525">
            <a:noFill/>
            <a:miter lim="800000"/>
            <a:headEnd/>
            <a:tailEnd/>
          </a:ln>
        </p:spPr>
      </p:pic>
      <p:pic>
        <p:nvPicPr>
          <p:cNvPr id="1031" name="Picture 7" descr="Logo"/>
          <p:cNvPicPr>
            <a:picLocks noChangeAspect="1" noChangeArrowheads="1"/>
          </p:cNvPicPr>
          <p:nvPr/>
        </p:nvPicPr>
        <p:blipFill>
          <a:blip r:embed="rId8" cstate="print"/>
          <a:srcRect/>
          <a:stretch>
            <a:fillRect/>
          </a:stretch>
        </p:blipFill>
        <p:spPr bwMode="auto">
          <a:xfrm>
            <a:off x="2759834" y="3553227"/>
            <a:ext cx="1543050" cy="781050"/>
          </a:xfrm>
          <a:prstGeom prst="rect">
            <a:avLst/>
          </a:prstGeom>
          <a:noFill/>
          <a:ln w="9525">
            <a:noFill/>
            <a:miter lim="800000"/>
            <a:headEnd/>
            <a:tailEnd/>
          </a:ln>
        </p:spPr>
      </p:pic>
      <p:pic>
        <p:nvPicPr>
          <p:cNvPr id="1032" name="Picture 8" descr="itdirecto"/>
          <p:cNvPicPr>
            <a:picLocks noChangeAspect="1" noChangeArrowheads="1"/>
          </p:cNvPicPr>
          <p:nvPr/>
        </p:nvPicPr>
        <p:blipFill>
          <a:blip r:embed="rId9" cstate="print"/>
          <a:srcRect/>
          <a:stretch>
            <a:fillRect/>
          </a:stretch>
        </p:blipFill>
        <p:spPr bwMode="auto">
          <a:xfrm>
            <a:off x="4482413" y="3553227"/>
            <a:ext cx="2190750" cy="619125"/>
          </a:xfrm>
          <a:prstGeom prst="rect">
            <a:avLst/>
          </a:prstGeom>
          <a:noFill/>
          <a:ln w="9525">
            <a:noFill/>
            <a:miter lim="800000"/>
            <a:headEnd/>
            <a:tailEnd/>
          </a:ln>
        </p:spPr>
      </p:pic>
      <p:pic>
        <p:nvPicPr>
          <p:cNvPr id="1033" name="Picture 9" descr="05lWrOoIcQLfV58nuynyE8LOZctwElUFMlq3GgAVV5BAu517UIjGpm44telC-RA5dFRfthl_G8AMCDDZ6g"/>
          <p:cNvPicPr>
            <a:picLocks noChangeAspect="1" noChangeArrowheads="1"/>
          </p:cNvPicPr>
          <p:nvPr/>
        </p:nvPicPr>
        <p:blipFill>
          <a:blip r:embed="rId10" cstate="print"/>
          <a:srcRect r="14063" b="25533"/>
          <a:stretch>
            <a:fillRect/>
          </a:stretch>
        </p:blipFill>
        <p:spPr bwMode="auto">
          <a:xfrm>
            <a:off x="6673163" y="3455334"/>
            <a:ext cx="2105025" cy="6667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68300" y="1236577"/>
            <a:ext cx="5924924" cy="120032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square" anchor="ctr">
            <a:spAutoFit/>
          </a:bodyPr>
          <a:lstStyle/>
          <a:p>
            <a:pPr algn="just">
              <a:defRPr/>
            </a:pPr>
            <a:r>
              <a:rPr lang="es-ES" dirty="0" smtClean="0"/>
              <a:t>Terminal telefónico diseñado para trabajar con un PBX IP, utilizando una red de Área Local o a través de Internet, para el manejo de múltiples llamadas y mayor capacidad de programación de servicios.</a:t>
            </a:r>
            <a:endParaRPr lang="es-CO" dirty="0"/>
          </a:p>
        </p:txBody>
      </p:sp>
      <p:sp>
        <p:nvSpPr>
          <p:cNvPr id="39939" name="8 Rectángulo"/>
          <p:cNvSpPr>
            <a:spLocks noChangeArrowheads="1"/>
          </p:cNvSpPr>
          <p:nvPr/>
        </p:nvSpPr>
        <p:spPr bwMode="auto">
          <a:xfrm>
            <a:off x="368300" y="649305"/>
            <a:ext cx="3863558" cy="424732"/>
          </a:xfrm>
          <a:prstGeom prst="rect">
            <a:avLst/>
          </a:prstGeom>
          <a:noFill/>
          <a:ln w="9525">
            <a:noFill/>
            <a:miter lim="800000"/>
            <a:headEnd/>
            <a:tailEnd/>
          </a:ln>
        </p:spPr>
        <p:txBody>
          <a:bodyPr wrap="none">
            <a:spAutoFit/>
          </a:bodyPr>
          <a:lstStyle/>
          <a:p>
            <a:pPr marL="342900" indent="-342900">
              <a:lnSpc>
                <a:spcPct val="120000"/>
              </a:lnSpc>
            </a:pPr>
            <a:r>
              <a:rPr lang="es-CO" b="1" dirty="0" smtClean="0">
                <a:solidFill>
                  <a:schemeClr val="tx2"/>
                </a:solidFill>
                <a:latin typeface="Franklin Gothic Book" pitchFamily="34" charset="0"/>
                <a:hlinkClick r:id="rId2" action="ppaction://hlinkfile"/>
              </a:rPr>
              <a:t>1. </a:t>
            </a:r>
            <a:r>
              <a:rPr lang="es-ES" b="1" u="sng" dirty="0" smtClean="0">
                <a:solidFill>
                  <a:schemeClr val="accent4">
                    <a:lumMod val="75000"/>
                  </a:schemeClr>
                </a:solidFill>
              </a:rPr>
              <a:t>CONSOLA DE OPERADORA IP - PBX</a:t>
            </a:r>
            <a:r>
              <a:rPr lang="es-ES" b="1" u="sng" dirty="0" smtClean="0">
                <a:solidFill>
                  <a:schemeClr val="accent4">
                    <a:lumMod val="75000"/>
                  </a:schemeClr>
                </a:solidFill>
                <a:latin typeface="Franklin Gothic Book" pitchFamily="34" charset="0"/>
                <a:hlinkClick r:id="rId3" action="ppaction://hlinkfile"/>
              </a:rPr>
              <a:t> </a:t>
            </a:r>
            <a:endParaRPr lang="es-CO" b="1" u="sng" dirty="0">
              <a:solidFill>
                <a:schemeClr val="accent4">
                  <a:lumMod val="75000"/>
                </a:schemeClr>
              </a:solidFill>
              <a:latin typeface="Franklin Gothic Book" pitchFamily="34" charset="0"/>
            </a:endParaRPr>
          </a:p>
        </p:txBody>
      </p:sp>
      <p:sp>
        <p:nvSpPr>
          <p:cNvPr id="39940" name="AutoShape 2"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39941" name="AutoShape 4"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12" name="3 Marcador de texto"/>
          <p:cNvSpPr>
            <a:spLocks noGrp="1"/>
          </p:cNvSpPr>
          <p:nvPr>
            <p:ph type="body" idx="28"/>
          </p:nvPr>
        </p:nvSpPr>
        <p:spPr>
          <a:xfrm>
            <a:off x="374650" y="192882"/>
            <a:ext cx="6996113" cy="389335"/>
          </a:xfrm>
          <a:solidFill>
            <a:schemeClr val="bg1">
              <a:alpha val="77000"/>
            </a:schemeClr>
          </a:solidFill>
        </p:spPr>
        <p:txBody>
          <a:bodyPr rtlCol="0">
            <a:noAutofit/>
          </a:bodyPr>
          <a:lstStyle/>
          <a:p>
            <a:pPr>
              <a:defRPr/>
            </a:pPr>
            <a:r>
              <a:rPr lang="it-IT" sz="2400" b="1" dirty="0" smtClean="0">
                <a:solidFill>
                  <a:schemeClr val="bg2">
                    <a:lumMod val="75000"/>
                  </a:schemeClr>
                </a:solidFill>
                <a:latin typeface="+mj-lt"/>
              </a:rPr>
              <a:t>4.1. PROCURADURÍA GENERAL DE LA NACIÓN</a:t>
            </a:r>
            <a:r>
              <a:rPr lang="it-IT" sz="2400" dirty="0" smtClean="0">
                <a:solidFill>
                  <a:schemeClr val="bg2">
                    <a:lumMod val="75000"/>
                  </a:schemeClr>
                </a:solidFill>
              </a:rPr>
              <a:t> </a:t>
            </a:r>
            <a:r>
              <a:rPr lang="it-IT" sz="2400" b="1" dirty="0" smtClean="0">
                <a:solidFill>
                  <a:schemeClr val="bg2">
                    <a:lumMod val="75000"/>
                  </a:schemeClr>
                </a:solidFill>
                <a:latin typeface="+mj-lt"/>
              </a:rPr>
              <a:t> </a:t>
            </a:r>
            <a:endParaRPr lang="es-CO" sz="2400" b="1" dirty="0" smtClean="0"/>
          </a:p>
        </p:txBody>
      </p:sp>
      <p:sp>
        <p:nvSpPr>
          <p:cNvPr id="39943" name="AutoShape 2" descr="Resultado de imagen para CATETER INTRAVASCULAR"/>
          <p:cNvSpPr>
            <a:spLocks noChangeAspect="1" noChangeArrowheads="1"/>
          </p:cNvSpPr>
          <p:nvPr/>
        </p:nvSpPr>
        <p:spPr bwMode="auto">
          <a:xfrm>
            <a:off x="63500" y="-102394"/>
            <a:ext cx="304800" cy="228600"/>
          </a:xfrm>
          <a:prstGeom prst="rect">
            <a:avLst/>
          </a:prstGeom>
          <a:noFill/>
          <a:ln w="9525">
            <a:noFill/>
            <a:miter lim="800000"/>
            <a:headEnd/>
            <a:tailEnd/>
          </a:ln>
        </p:spPr>
        <p:txBody>
          <a:bodyPr/>
          <a:lstStyle/>
          <a:p>
            <a:endParaRPr lang="es-CO">
              <a:latin typeface="Franklin Gothic Book" pitchFamily="34" charset="0"/>
            </a:endParaRPr>
          </a:p>
        </p:txBody>
      </p:sp>
      <p:sp>
        <p:nvSpPr>
          <p:cNvPr id="13" name="Rectangle 2"/>
          <p:cNvSpPr>
            <a:spLocks noChangeArrowheads="1"/>
          </p:cNvSpPr>
          <p:nvPr/>
        </p:nvSpPr>
        <p:spPr bwMode="auto">
          <a:xfrm>
            <a:off x="374650" y="3219662"/>
            <a:ext cx="5918574" cy="120032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square" anchor="ctr">
            <a:spAutoFit/>
          </a:bodyPr>
          <a:lstStyle/>
          <a:p>
            <a:pPr algn="just" fontAlgn="auto">
              <a:spcBef>
                <a:spcPts val="0"/>
              </a:spcBef>
              <a:spcAft>
                <a:spcPts val="0"/>
              </a:spcAft>
              <a:defRPr/>
            </a:pPr>
            <a:r>
              <a:rPr lang="es-ES" dirty="0" smtClean="0"/>
              <a:t>Software o aplicación que permite configurar los diferentes parámetros de la plataforma de IP PBX, los </a:t>
            </a:r>
            <a:r>
              <a:rPr lang="es-ES" dirty="0" err="1" smtClean="0"/>
              <a:t>Switch</a:t>
            </a:r>
            <a:r>
              <a:rPr lang="es-ES" dirty="0" smtClean="0"/>
              <a:t> de </a:t>
            </a:r>
            <a:r>
              <a:rPr lang="es-ES" dirty="0" err="1" smtClean="0"/>
              <a:t>Core</a:t>
            </a:r>
            <a:r>
              <a:rPr lang="es-ES" dirty="0" smtClean="0"/>
              <a:t>, los </a:t>
            </a:r>
            <a:r>
              <a:rPr lang="es-ES" dirty="0" err="1" smtClean="0"/>
              <a:t>Gateways</a:t>
            </a:r>
            <a:r>
              <a:rPr lang="es-ES" dirty="0" smtClean="0"/>
              <a:t>, terminales telefónicas y sistemas</a:t>
            </a:r>
            <a:endParaRPr lang="es-CO" dirty="0"/>
          </a:p>
        </p:txBody>
      </p:sp>
      <p:sp>
        <p:nvSpPr>
          <p:cNvPr id="39945" name="8 Rectángulo"/>
          <p:cNvSpPr>
            <a:spLocks noChangeArrowheads="1"/>
          </p:cNvSpPr>
          <p:nvPr/>
        </p:nvSpPr>
        <p:spPr bwMode="auto">
          <a:xfrm>
            <a:off x="366713" y="2569717"/>
            <a:ext cx="8523287" cy="424732"/>
          </a:xfrm>
          <a:prstGeom prst="rect">
            <a:avLst/>
          </a:prstGeom>
          <a:noFill/>
          <a:ln w="9525">
            <a:noFill/>
            <a:miter lim="800000"/>
            <a:headEnd/>
            <a:tailEnd/>
          </a:ln>
        </p:spPr>
        <p:txBody>
          <a:bodyPr>
            <a:spAutoFit/>
          </a:bodyPr>
          <a:lstStyle/>
          <a:p>
            <a:pPr marL="342900" indent="-342900">
              <a:lnSpc>
                <a:spcPct val="120000"/>
              </a:lnSpc>
            </a:pPr>
            <a:r>
              <a:rPr lang="es-CO" b="1" dirty="0">
                <a:solidFill>
                  <a:schemeClr val="tx2"/>
                </a:solidFill>
                <a:latin typeface="Franklin Gothic Book" pitchFamily="34" charset="0"/>
                <a:hlinkClick r:id="rId2" action="ppaction://hlinkfile"/>
              </a:rPr>
              <a:t>2</a:t>
            </a:r>
            <a:r>
              <a:rPr lang="es-CO" b="1" dirty="0" smtClean="0">
                <a:solidFill>
                  <a:schemeClr val="tx2"/>
                </a:solidFill>
                <a:latin typeface="Franklin Gothic Book" pitchFamily="34" charset="0"/>
                <a:hlinkClick r:id="rId2" action="ppaction://hlinkfile"/>
              </a:rPr>
              <a:t>. </a:t>
            </a:r>
            <a:r>
              <a:rPr lang="es-ES" b="1" u="sng" dirty="0" smtClean="0">
                <a:solidFill>
                  <a:schemeClr val="accent4">
                    <a:lumMod val="75000"/>
                  </a:schemeClr>
                </a:solidFill>
              </a:rPr>
              <a:t>HERRAMIENTA DE GESTIÓN SISTEMA IP - PBX</a:t>
            </a:r>
            <a:endParaRPr lang="es-CO" b="1" dirty="0">
              <a:solidFill>
                <a:schemeClr val="tx2"/>
              </a:solidFill>
              <a:latin typeface="Franklin Gothic Book" pitchFamily="34" charset="0"/>
            </a:endParaRPr>
          </a:p>
        </p:txBody>
      </p:sp>
      <p:pic>
        <p:nvPicPr>
          <p:cNvPr id="18" name="91 Imagen" descr="BMC LOGO.bmp"/>
          <p:cNvPicPr>
            <a:picLocks noChangeAspect="1"/>
          </p:cNvPicPr>
          <p:nvPr/>
        </p:nvPicPr>
        <p:blipFill>
          <a:blip r:embed="rId4" cstate="print"/>
          <a:srcRect r="-211"/>
          <a:stretch>
            <a:fillRect/>
          </a:stretch>
        </p:blipFill>
        <p:spPr bwMode="auto">
          <a:xfrm>
            <a:off x="7494588" y="116682"/>
            <a:ext cx="1511300" cy="465535"/>
          </a:xfrm>
          <a:prstGeom prst="rect">
            <a:avLst/>
          </a:prstGeom>
          <a:noFill/>
          <a:ln w="9525">
            <a:noFill/>
            <a:miter lim="800000"/>
            <a:headEnd/>
            <a:tailEnd/>
          </a:ln>
        </p:spPr>
      </p:pic>
      <p:pic>
        <p:nvPicPr>
          <p:cNvPr id="11" name="0 Imagen"/>
          <p:cNvPicPr/>
          <p:nvPr/>
        </p:nvPicPr>
        <p:blipFill>
          <a:blip r:embed="rId5"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6829323" y="1146927"/>
            <a:ext cx="1640542" cy="1289735"/>
          </a:xfrm>
          <a:prstGeom prst="rect">
            <a:avLst/>
          </a:prstGeom>
        </p:spPr>
      </p:pic>
      <p:pic>
        <p:nvPicPr>
          <p:cNvPr id="16386" name="Picture 2" descr="Resultado de imagen para software"/>
          <p:cNvPicPr>
            <a:picLocks noChangeAspect="1" noChangeArrowheads="1"/>
          </p:cNvPicPr>
          <p:nvPr/>
        </p:nvPicPr>
        <p:blipFill>
          <a:blip r:embed="rId6" cstate="print"/>
          <a:srcRect/>
          <a:stretch>
            <a:fillRect/>
          </a:stretch>
        </p:blipFill>
        <p:spPr bwMode="auto">
          <a:xfrm>
            <a:off x="6481016" y="3225699"/>
            <a:ext cx="2524872" cy="946827"/>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68300" y="897497"/>
            <a:ext cx="5630863" cy="2308324"/>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square" anchor="ctr">
            <a:spAutoFit/>
          </a:bodyPr>
          <a:lstStyle/>
          <a:p>
            <a:r>
              <a:rPr lang="es-ES" dirty="0" smtClean="0"/>
              <a:t>Son dispositivos con la capacidad de llevar energía al cable Ethernet (</a:t>
            </a:r>
            <a:r>
              <a:rPr lang="es-ES" dirty="0" err="1" smtClean="0"/>
              <a:t>Power</a:t>
            </a:r>
            <a:r>
              <a:rPr lang="es-ES" dirty="0" smtClean="0"/>
              <a:t> </a:t>
            </a:r>
            <a:r>
              <a:rPr lang="es-ES" dirty="0" err="1" smtClean="0"/>
              <a:t>over</a:t>
            </a:r>
            <a:r>
              <a:rPr lang="es-ES" dirty="0" smtClean="0"/>
              <a:t> Ethernet- </a:t>
            </a:r>
            <a:r>
              <a:rPr lang="es-ES" dirty="0" err="1" smtClean="0"/>
              <a:t>PoE</a:t>
            </a:r>
            <a:r>
              <a:rPr lang="es-ES" dirty="0" smtClean="0"/>
              <a:t>) adaptados para red LAN (redes de área local) que permiten que la corriente eléctrica necesaria para el funcionamiento de cada equipo que soporta este tipo de alimentación, sea transportada por los cables de datos en lugar de  los cables de alimentación convencionales. </a:t>
            </a:r>
            <a:endParaRPr lang="es-CO" dirty="0"/>
          </a:p>
        </p:txBody>
      </p:sp>
      <p:sp>
        <p:nvSpPr>
          <p:cNvPr id="39939" name="8 Rectángulo"/>
          <p:cNvSpPr>
            <a:spLocks noChangeArrowheads="1"/>
          </p:cNvSpPr>
          <p:nvPr/>
        </p:nvSpPr>
        <p:spPr bwMode="auto">
          <a:xfrm>
            <a:off x="322120" y="613445"/>
            <a:ext cx="8832354" cy="424732"/>
          </a:xfrm>
          <a:prstGeom prst="rect">
            <a:avLst/>
          </a:prstGeom>
          <a:noFill/>
          <a:ln w="9525">
            <a:noFill/>
            <a:miter lim="800000"/>
            <a:headEnd/>
            <a:tailEnd/>
          </a:ln>
        </p:spPr>
        <p:txBody>
          <a:bodyPr wrap="none">
            <a:spAutoFit/>
          </a:bodyPr>
          <a:lstStyle/>
          <a:p>
            <a:pPr marL="342900" indent="-342900">
              <a:lnSpc>
                <a:spcPct val="120000"/>
              </a:lnSpc>
            </a:pPr>
            <a:r>
              <a:rPr lang="es-CO" b="1" dirty="0">
                <a:solidFill>
                  <a:schemeClr val="tx2"/>
                </a:solidFill>
                <a:latin typeface="Franklin Gothic Book" pitchFamily="34" charset="0"/>
                <a:hlinkClick r:id="rId3" action="ppaction://hlinkfile"/>
              </a:rPr>
              <a:t>3. </a:t>
            </a:r>
            <a:r>
              <a:rPr lang="es-ES" b="1" u="sng" dirty="0" smtClean="0">
                <a:solidFill>
                  <a:schemeClr val="accent4">
                    <a:lumMod val="75000"/>
                  </a:schemeClr>
                </a:solidFill>
              </a:rPr>
              <a:t>INYECTOR </a:t>
            </a:r>
            <a:r>
              <a:rPr lang="es-ES" b="1" u="sng" dirty="0" err="1" smtClean="0">
                <a:solidFill>
                  <a:schemeClr val="accent4">
                    <a:lumMod val="75000"/>
                  </a:schemeClr>
                </a:solidFill>
              </a:rPr>
              <a:t>PoE</a:t>
            </a:r>
            <a:r>
              <a:rPr lang="es-ES" b="1" u="sng" dirty="0" smtClean="0">
                <a:solidFill>
                  <a:schemeClr val="accent4">
                    <a:lumMod val="75000"/>
                  </a:schemeClr>
                </a:solidFill>
              </a:rPr>
              <a:t> </a:t>
            </a:r>
            <a:r>
              <a:rPr lang="es-ES" b="1" u="sng" dirty="0" smtClean="0">
                <a:solidFill>
                  <a:schemeClr val="accent4">
                    <a:lumMod val="75000"/>
                  </a:schemeClr>
                </a:solidFill>
              </a:rPr>
              <a:t>PASIVO (FUENTE DE ALIMENTACIÓN SOBRE ETHERNET).</a:t>
            </a:r>
            <a:endParaRPr lang="es-CO" b="1" dirty="0">
              <a:solidFill>
                <a:schemeClr val="tx2"/>
              </a:solidFill>
              <a:latin typeface="Franklin Gothic Book" pitchFamily="34" charset="0"/>
            </a:endParaRPr>
          </a:p>
        </p:txBody>
      </p:sp>
      <p:sp>
        <p:nvSpPr>
          <p:cNvPr id="39940" name="AutoShape 2"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39941" name="AutoShape 4"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39943" name="AutoShape 2" descr="Resultado de imagen para CATETER INTRAVASCULAR"/>
          <p:cNvSpPr>
            <a:spLocks noChangeAspect="1" noChangeArrowheads="1"/>
          </p:cNvSpPr>
          <p:nvPr/>
        </p:nvSpPr>
        <p:spPr bwMode="auto">
          <a:xfrm>
            <a:off x="63500" y="-102394"/>
            <a:ext cx="304800" cy="228600"/>
          </a:xfrm>
          <a:prstGeom prst="rect">
            <a:avLst/>
          </a:prstGeom>
          <a:noFill/>
          <a:ln w="9525">
            <a:noFill/>
            <a:miter lim="800000"/>
            <a:headEnd/>
            <a:tailEnd/>
          </a:ln>
        </p:spPr>
        <p:txBody>
          <a:bodyPr/>
          <a:lstStyle/>
          <a:p>
            <a:endParaRPr lang="es-CO">
              <a:latin typeface="Franklin Gothic Book" pitchFamily="34" charset="0"/>
            </a:endParaRPr>
          </a:p>
        </p:txBody>
      </p:sp>
      <p:sp>
        <p:nvSpPr>
          <p:cNvPr id="13" name="Rectangle 2"/>
          <p:cNvSpPr>
            <a:spLocks noChangeArrowheads="1"/>
          </p:cNvSpPr>
          <p:nvPr/>
        </p:nvSpPr>
        <p:spPr bwMode="auto">
          <a:xfrm>
            <a:off x="374650" y="3477594"/>
            <a:ext cx="5630863" cy="120032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nchor="ctr">
            <a:spAutoFit/>
          </a:bodyPr>
          <a:lstStyle/>
          <a:p>
            <a:pPr algn="just" fontAlgn="auto">
              <a:spcBef>
                <a:spcPts val="0"/>
              </a:spcBef>
              <a:spcAft>
                <a:spcPts val="0"/>
              </a:spcAft>
              <a:defRPr/>
            </a:pPr>
            <a:r>
              <a:rPr lang="es-ES" dirty="0" smtClean="0"/>
              <a:t>Un servidor IP-PBX es un equipo de  telefonía que trabaja internamente con el protocolo IP y utiliza la infraestructura de comunicaciones de datos (LAN y WAN) para realizar sus funciones.</a:t>
            </a:r>
            <a:endParaRPr lang="es-CO" dirty="0"/>
          </a:p>
        </p:txBody>
      </p:sp>
      <p:sp>
        <p:nvSpPr>
          <p:cNvPr id="39945" name="8 Rectángulo"/>
          <p:cNvSpPr>
            <a:spLocks noChangeArrowheads="1"/>
          </p:cNvSpPr>
          <p:nvPr/>
        </p:nvSpPr>
        <p:spPr bwMode="auto">
          <a:xfrm>
            <a:off x="366713" y="3099142"/>
            <a:ext cx="5632450" cy="424732"/>
          </a:xfrm>
          <a:prstGeom prst="rect">
            <a:avLst/>
          </a:prstGeom>
          <a:noFill/>
          <a:ln w="9525">
            <a:noFill/>
            <a:miter lim="800000"/>
            <a:headEnd/>
            <a:tailEnd/>
          </a:ln>
        </p:spPr>
        <p:txBody>
          <a:bodyPr wrap="square">
            <a:spAutoFit/>
          </a:bodyPr>
          <a:lstStyle/>
          <a:p>
            <a:pPr marL="342900" indent="-342900">
              <a:lnSpc>
                <a:spcPct val="120000"/>
              </a:lnSpc>
            </a:pPr>
            <a:r>
              <a:rPr lang="es-CO" b="1" dirty="0">
                <a:solidFill>
                  <a:schemeClr val="tx2"/>
                </a:solidFill>
                <a:latin typeface="Franklin Gothic Book" pitchFamily="34" charset="0"/>
                <a:hlinkClick r:id="rId3" action="ppaction://hlinkfile"/>
              </a:rPr>
              <a:t>4. </a:t>
            </a:r>
            <a:r>
              <a:rPr lang="es-ES" b="1" u="sng" dirty="0" smtClean="0">
                <a:solidFill>
                  <a:schemeClr val="accent4">
                    <a:lumMod val="75000"/>
                  </a:schemeClr>
                </a:solidFill>
              </a:rPr>
              <a:t>SERVIDOR IP - PBX.</a:t>
            </a:r>
            <a:endParaRPr lang="es-CO" b="1" dirty="0">
              <a:solidFill>
                <a:schemeClr val="tx2"/>
              </a:solidFill>
              <a:latin typeface="Franklin Gothic Book" pitchFamily="34" charset="0"/>
            </a:endParaRPr>
          </a:p>
        </p:txBody>
      </p:sp>
      <p:pic>
        <p:nvPicPr>
          <p:cNvPr id="18" name="91 Imagen" descr="BMC LOGO.bmp"/>
          <p:cNvPicPr>
            <a:picLocks noChangeAspect="1"/>
          </p:cNvPicPr>
          <p:nvPr/>
        </p:nvPicPr>
        <p:blipFill>
          <a:blip r:embed="rId4" cstate="print"/>
          <a:srcRect r="-211"/>
          <a:stretch>
            <a:fillRect/>
          </a:stretch>
        </p:blipFill>
        <p:spPr bwMode="auto">
          <a:xfrm>
            <a:off x="7494588" y="116682"/>
            <a:ext cx="1511300" cy="465535"/>
          </a:xfrm>
          <a:prstGeom prst="rect">
            <a:avLst/>
          </a:prstGeom>
          <a:noFill/>
          <a:ln w="9525">
            <a:noFill/>
            <a:miter lim="800000"/>
            <a:headEnd/>
            <a:tailEnd/>
          </a:ln>
        </p:spPr>
      </p:pic>
      <p:sp>
        <p:nvSpPr>
          <p:cNvPr id="1843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18436" name="Rectangle 4"/>
          <p:cNvSpPr>
            <a:spLocks noChangeArrowheads="1"/>
          </p:cNvSpPr>
          <p:nvPr/>
        </p:nvSpPr>
        <p:spPr bwMode="auto">
          <a:xfrm>
            <a:off x="0" y="10382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19" name="3 Marcador de texto"/>
          <p:cNvSpPr>
            <a:spLocks noGrp="1"/>
          </p:cNvSpPr>
          <p:nvPr>
            <p:ph type="body" idx="28"/>
          </p:nvPr>
        </p:nvSpPr>
        <p:spPr>
          <a:xfrm>
            <a:off x="374650" y="192882"/>
            <a:ext cx="6996113" cy="389335"/>
          </a:xfrm>
          <a:solidFill>
            <a:schemeClr val="bg1">
              <a:alpha val="77000"/>
            </a:schemeClr>
          </a:solidFill>
        </p:spPr>
        <p:txBody>
          <a:bodyPr rtlCol="0">
            <a:noAutofit/>
          </a:bodyPr>
          <a:lstStyle/>
          <a:p>
            <a:pPr>
              <a:defRPr/>
            </a:pPr>
            <a:r>
              <a:rPr lang="it-IT" sz="2400" b="1" dirty="0" smtClean="0">
                <a:solidFill>
                  <a:schemeClr val="bg2">
                    <a:lumMod val="75000"/>
                  </a:schemeClr>
                </a:solidFill>
                <a:latin typeface="+mj-lt"/>
              </a:rPr>
              <a:t>4.1. PROCURADURÍA GENERAL DE LA NACIÓN</a:t>
            </a:r>
            <a:r>
              <a:rPr lang="it-IT" sz="2400" dirty="0" smtClean="0">
                <a:solidFill>
                  <a:schemeClr val="bg2">
                    <a:lumMod val="75000"/>
                  </a:schemeClr>
                </a:solidFill>
              </a:rPr>
              <a:t> </a:t>
            </a:r>
            <a:r>
              <a:rPr lang="it-IT" sz="2400" b="1" dirty="0" smtClean="0">
                <a:solidFill>
                  <a:schemeClr val="bg2">
                    <a:lumMod val="75000"/>
                  </a:schemeClr>
                </a:solidFill>
                <a:latin typeface="+mj-lt"/>
              </a:rPr>
              <a:t> </a:t>
            </a:r>
            <a:endParaRPr lang="es-CO" sz="2400" b="1" dirty="0" smtClean="0"/>
          </a:p>
        </p:txBody>
      </p:sp>
      <p:pic>
        <p:nvPicPr>
          <p:cNvPr id="14" name="0 Imagen"/>
          <p:cNvPicPr/>
          <p:nvPr/>
        </p:nvPicPr>
        <p:blipFill>
          <a:blip r:embed="rId5"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tretch>
            <a:fillRect/>
          </a:stretch>
        </p:blipFill>
        <p:spPr>
          <a:xfrm>
            <a:off x="6167717" y="1495425"/>
            <a:ext cx="2793346" cy="781611"/>
          </a:xfrm>
          <a:prstGeom prst="rect">
            <a:avLst/>
          </a:prstGeom>
        </p:spPr>
      </p:pic>
      <p:sp>
        <p:nvSpPr>
          <p:cNvPr id="153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15361" name="Object 1"/>
          <p:cNvGraphicFramePr>
            <a:graphicFrameLocks noChangeAspect="1"/>
          </p:cNvGraphicFramePr>
          <p:nvPr/>
        </p:nvGraphicFramePr>
        <p:xfrm>
          <a:off x="6364541" y="3513454"/>
          <a:ext cx="2403533" cy="1108793"/>
        </p:xfrm>
        <a:graphic>
          <a:graphicData uri="http://schemas.openxmlformats.org/presentationml/2006/ole">
            <p:oleObj spid="_x0000_s15361" name="Imagen de mapa de bits" r:id="rId6" imgW="6792273" imgH="3134162" progId="PBrush">
              <p:embed/>
            </p:oleObj>
          </a:graphicData>
        </a:graphic>
      </p:graphicFrame>
    </p:spTree>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68300" y="1083944"/>
            <a:ext cx="5630863" cy="1477328"/>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nchor="ctr">
            <a:spAutoFit/>
          </a:bodyPr>
          <a:lstStyle/>
          <a:p>
            <a:r>
              <a:rPr lang="es-CO" dirty="0" smtClean="0"/>
              <a:t>El tarificador  es un software que obtiene información del listado de llamadas que arroja un conmutador, procesa los datos recibidos, calcula los costos basados en el tipo de llamada, las tarifas del proveedor y la duración de la misma.</a:t>
            </a:r>
            <a:endParaRPr lang="es-CO" dirty="0"/>
          </a:p>
        </p:txBody>
      </p:sp>
      <p:sp>
        <p:nvSpPr>
          <p:cNvPr id="39939" name="8 Rectángulo"/>
          <p:cNvSpPr>
            <a:spLocks noChangeArrowheads="1"/>
          </p:cNvSpPr>
          <p:nvPr/>
        </p:nvSpPr>
        <p:spPr bwMode="auto">
          <a:xfrm>
            <a:off x="322120" y="613445"/>
            <a:ext cx="2474332" cy="424732"/>
          </a:xfrm>
          <a:prstGeom prst="rect">
            <a:avLst/>
          </a:prstGeom>
          <a:noFill/>
          <a:ln w="9525">
            <a:noFill/>
            <a:miter lim="800000"/>
            <a:headEnd/>
            <a:tailEnd/>
          </a:ln>
        </p:spPr>
        <p:txBody>
          <a:bodyPr wrap="none">
            <a:spAutoFit/>
          </a:bodyPr>
          <a:lstStyle/>
          <a:p>
            <a:pPr marL="342900" indent="-342900">
              <a:lnSpc>
                <a:spcPct val="120000"/>
              </a:lnSpc>
            </a:pPr>
            <a:r>
              <a:rPr lang="es-CO" b="1" dirty="0" smtClean="0">
                <a:solidFill>
                  <a:schemeClr val="tx2"/>
                </a:solidFill>
                <a:latin typeface="Franklin Gothic Book" pitchFamily="34" charset="0"/>
                <a:hlinkClick r:id="rId3" action="ppaction://hlinkfile"/>
              </a:rPr>
              <a:t>5. </a:t>
            </a:r>
            <a:r>
              <a:rPr lang="es-ES" b="1" u="sng" dirty="0" smtClean="0">
                <a:solidFill>
                  <a:schemeClr val="accent4">
                    <a:lumMod val="75000"/>
                  </a:schemeClr>
                </a:solidFill>
              </a:rPr>
              <a:t>TARIFICADOR IP PBX.</a:t>
            </a:r>
            <a:endParaRPr lang="es-CO" b="1" u="sng" dirty="0">
              <a:solidFill>
                <a:schemeClr val="tx2"/>
              </a:solidFill>
              <a:latin typeface="Franklin Gothic Book" pitchFamily="34" charset="0"/>
            </a:endParaRPr>
          </a:p>
        </p:txBody>
      </p:sp>
      <p:sp>
        <p:nvSpPr>
          <p:cNvPr id="39940" name="AutoShape 2"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39941" name="AutoShape 4"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39943" name="AutoShape 2" descr="Resultado de imagen para CATETER INTRAVASCULAR"/>
          <p:cNvSpPr>
            <a:spLocks noChangeAspect="1" noChangeArrowheads="1"/>
          </p:cNvSpPr>
          <p:nvPr/>
        </p:nvSpPr>
        <p:spPr bwMode="auto">
          <a:xfrm>
            <a:off x="63500" y="-102394"/>
            <a:ext cx="304800" cy="228600"/>
          </a:xfrm>
          <a:prstGeom prst="rect">
            <a:avLst/>
          </a:prstGeom>
          <a:noFill/>
          <a:ln w="9525">
            <a:noFill/>
            <a:miter lim="800000"/>
            <a:headEnd/>
            <a:tailEnd/>
          </a:ln>
        </p:spPr>
        <p:txBody>
          <a:bodyPr/>
          <a:lstStyle/>
          <a:p>
            <a:endParaRPr lang="es-CO">
              <a:latin typeface="Franklin Gothic Book" pitchFamily="34" charset="0"/>
            </a:endParaRPr>
          </a:p>
        </p:txBody>
      </p:sp>
      <p:sp>
        <p:nvSpPr>
          <p:cNvPr id="13" name="Rectangle 2"/>
          <p:cNvSpPr>
            <a:spLocks noChangeArrowheads="1"/>
          </p:cNvSpPr>
          <p:nvPr/>
        </p:nvSpPr>
        <p:spPr bwMode="auto">
          <a:xfrm>
            <a:off x="374650" y="3199679"/>
            <a:ext cx="5630863" cy="120032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nchor="ctr">
            <a:spAutoFit/>
          </a:bodyPr>
          <a:lstStyle/>
          <a:p>
            <a:pPr algn="just" fontAlgn="auto">
              <a:spcBef>
                <a:spcPts val="0"/>
              </a:spcBef>
              <a:spcAft>
                <a:spcPts val="0"/>
              </a:spcAft>
              <a:defRPr/>
            </a:pPr>
            <a:r>
              <a:rPr lang="es-ES" dirty="0" smtClean="0"/>
              <a:t>Terminal de </a:t>
            </a:r>
            <a:r>
              <a:rPr lang="es-ES" dirty="0" err="1" smtClean="0"/>
              <a:t>VoIp</a:t>
            </a:r>
            <a:r>
              <a:rPr lang="es-ES" dirty="0" smtClean="0"/>
              <a:t> (o terminal telefónica IP), es un teléfono diseñado para trabajar con un PBX IP, utilizando una red IP de Área Local o a través de Internet.</a:t>
            </a:r>
            <a:endParaRPr lang="es-CO" dirty="0"/>
          </a:p>
        </p:txBody>
      </p:sp>
      <p:sp>
        <p:nvSpPr>
          <p:cNvPr id="39945" name="8 Rectángulo"/>
          <p:cNvSpPr>
            <a:spLocks noChangeArrowheads="1"/>
          </p:cNvSpPr>
          <p:nvPr/>
        </p:nvSpPr>
        <p:spPr bwMode="auto">
          <a:xfrm>
            <a:off x="366713" y="2686752"/>
            <a:ext cx="5632450" cy="424732"/>
          </a:xfrm>
          <a:prstGeom prst="rect">
            <a:avLst/>
          </a:prstGeom>
          <a:noFill/>
          <a:ln w="9525">
            <a:noFill/>
            <a:miter lim="800000"/>
            <a:headEnd/>
            <a:tailEnd/>
          </a:ln>
        </p:spPr>
        <p:txBody>
          <a:bodyPr wrap="square">
            <a:spAutoFit/>
          </a:bodyPr>
          <a:lstStyle/>
          <a:p>
            <a:pPr marL="342900" indent="-342900">
              <a:lnSpc>
                <a:spcPct val="120000"/>
              </a:lnSpc>
            </a:pPr>
            <a:r>
              <a:rPr lang="es-CO" b="1" dirty="0" smtClean="0">
                <a:solidFill>
                  <a:schemeClr val="tx2"/>
                </a:solidFill>
                <a:latin typeface="Franklin Gothic Book" pitchFamily="34" charset="0"/>
                <a:hlinkClick r:id="rId3" action="ppaction://hlinkfile"/>
              </a:rPr>
              <a:t>6. </a:t>
            </a:r>
            <a:r>
              <a:rPr lang="es-ES" b="1" u="sng" dirty="0" smtClean="0">
                <a:solidFill>
                  <a:schemeClr val="accent4">
                    <a:lumMod val="75000"/>
                  </a:schemeClr>
                </a:solidFill>
              </a:rPr>
              <a:t>TERMINALES TELEFÓNICAS IP.</a:t>
            </a:r>
            <a:endParaRPr lang="es-CO" b="1" dirty="0">
              <a:solidFill>
                <a:schemeClr val="tx2"/>
              </a:solidFill>
              <a:latin typeface="Franklin Gothic Book" pitchFamily="34" charset="0"/>
            </a:endParaRPr>
          </a:p>
        </p:txBody>
      </p:sp>
      <p:pic>
        <p:nvPicPr>
          <p:cNvPr id="18" name="91 Imagen" descr="BMC LOGO.bmp"/>
          <p:cNvPicPr>
            <a:picLocks noChangeAspect="1"/>
          </p:cNvPicPr>
          <p:nvPr/>
        </p:nvPicPr>
        <p:blipFill>
          <a:blip r:embed="rId4" cstate="print"/>
          <a:srcRect r="-211"/>
          <a:stretch>
            <a:fillRect/>
          </a:stretch>
        </p:blipFill>
        <p:spPr bwMode="auto">
          <a:xfrm>
            <a:off x="7494588" y="116682"/>
            <a:ext cx="1511300" cy="465535"/>
          </a:xfrm>
          <a:prstGeom prst="rect">
            <a:avLst/>
          </a:prstGeom>
          <a:noFill/>
          <a:ln w="9525">
            <a:noFill/>
            <a:miter lim="800000"/>
            <a:headEnd/>
            <a:tailEnd/>
          </a:ln>
        </p:spPr>
      </p:pic>
      <p:sp>
        <p:nvSpPr>
          <p:cNvPr id="1843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18436" name="Rectangle 4"/>
          <p:cNvSpPr>
            <a:spLocks noChangeArrowheads="1"/>
          </p:cNvSpPr>
          <p:nvPr/>
        </p:nvSpPr>
        <p:spPr bwMode="auto">
          <a:xfrm>
            <a:off x="0" y="10382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19" name="3 Marcador de texto"/>
          <p:cNvSpPr>
            <a:spLocks noGrp="1"/>
          </p:cNvSpPr>
          <p:nvPr>
            <p:ph type="body" idx="28"/>
          </p:nvPr>
        </p:nvSpPr>
        <p:spPr>
          <a:xfrm>
            <a:off x="374650" y="192882"/>
            <a:ext cx="6996113" cy="389335"/>
          </a:xfrm>
          <a:solidFill>
            <a:schemeClr val="bg1">
              <a:alpha val="77000"/>
            </a:schemeClr>
          </a:solidFill>
        </p:spPr>
        <p:txBody>
          <a:bodyPr rtlCol="0">
            <a:noAutofit/>
          </a:bodyPr>
          <a:lstStyle/>
          <a:p>
            <a:pPr>
              <a:defRPr/>
            </a:pPr>
            <a:r>
              <a:rPr lang="it-IT" sz="2400" b="1" dirty="0" smtClean="0">
                <a:solidFill>
                  <a:schemeClr val="bg2">
                    <a:lumMod val="75000"/>
                  </a:schemeClr>
                </a:solidFill>
                <a:latin typeface="+mj-lt"/>
              </a:rPr>
              <a:t>4.1. PROCURADURÍA GENERAL DE LA NACIÓN</a:t>
            </a:r>
            <a:r>
              <a:rPr lang="it-IT" sz="2400" dirty="0" smtClean="0">
                <a:solidFill>
                  <a:schemeClr val="bg2">
                    <a:lumMod val="75000"/>
                  </a:schemeClr>
                </a:solidFill>
              </a:rPr>
              <a:t> </a:t>
            </a:r>
            <a:r>
              <a:rPr lang="it-IT" sz="2400" b="1" dirty="0" smtClean="0">
                <a:solidFill>
                  <a:schemeClr val="bg2">
                    <a:lumMod val="75000"/>
                  </a:schemeClr>
                </a:solidFill>
                <a:latin typeface="+mj-lt"/>
              </a:rPr>
              <a:t> </a:t>
            </a:r>
            <a:endParaRPr lang="es-CO" sz="2400" b="1" dirty="0" smtClean="0"/>
          </a:p>
        </p:txBody>
      </p:sp>
      <p:sp>
        <p:nvSpPr>
          <p:cNvPr id="143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14337" name="Object 1"/>
          <p:cNvGraphicFramePr>
            <a:graphicFrameLocks noChangeAspect="1"/>
          </p:cNvGraphicFramePr>
          <p:nvPr/>
        </p:nvGraphicFramePr>
        <p:xfrm>
          <a:off x="6718300" y="3199679"/>
          <a:ext cx="1552575" cy="1104900"/>
        </p:xfrm>
        <a:graphic>
          <a:graphicData uri="http://schemas.openxmlformats.org/presentationml/2006/ole">
            <p:oleObj spid="_x0000_s14337" name="Imagen de mapa de bits" r:id="rId5" imgW="6542857" imgH="4638095" progId="PBrush">
              <p:embed/>
            </p:oleObj>
          </a:graphicData>
        </a:graphic>
      </p:graphicFrame>
      <p:pic>
        <p:nvPicPr>
          <p:cNvPr id="15" name="Picture 2" descr="Resultado de imagen para software"/>
          <p:cNvPicPr>
            <a:picLocks noChangeAspect="1" noChangeArrowheads="1"/>
          </p:cNvPicPr>
          <p:nvPr/>
        </p:nvPicPr>
        <p:blipFill>
          <a:blip r:embed="rId6" cstate="print"/>
          <a:srcRect/>
          <a:stretch>
            <a:fillRect/>
          </a:stretch>
        </p:blipFill>
        <p:spPr bwMode="auto">
          <a:xfrm>
            <a:off x="6232152" y="1334146"/>
            <a:ext cx="2524872" cy="946827"/>
          </a:xfrm>
          <a:prstGeom prst="rect">
            <a:avLst/>
          </a:prstGeom>
          <a:noFill/>
        </p:spPr>
      </p:pic>
    </p:spTree>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68300" y="1087297"/>
            <a:ext cx="5630863" cy="203132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nchor="ctr">
            <a:spAutoFit/>
          </a:bodyPr>
          <a:lstStyle/>
          <a:p>
            <a:pPr algn="just" hangingPunct="0"/>
            <a:r>
              <a:rPr lang="es-ES" dirty="0" smtClean="0"/>
              <a:t>El Video </a:t>
            </a:r>
            <a:r>
              <a:rPr lang="es-ES" dirty="0" err="1" smtClean="0"/>
              <a:t>Recorder</a:t>
            </a:r>
            <a:r>
              <a:rPr lang="es-ES" dirty="0" smtClean="0"/>
              <a:t> (VR o </a:t>
            </a:r>
            <a:r>
              <a:rPr lang="es-ES" dirty="0" err="1" smtClean="0"/>
              <a:t>Codec</a:t>
            </a:r>
            <a:r>
              <a:rPr lang="es-ES" dirty="0" smtClean="0"/>
              <a:t>), para salas de video conferencia, es un sistema profesional de grabación de conferencias.</a:t>
            </a:r>
            <a:endParaRPr lang="es-CO" dirty="0" smtClean="0"/>
          </a:p>
          <a:p>
            <a:pPr algn="just"/>
            <a:r>
              <a:rPr lang="es-ES" dirty="0" smtClean="0"/>
              <a:t>Utilizado para grabaciones en vivo, incluye grabado de audio y video simultaneo, complementado con un software de gestión, con un procesador y  sistema operativo integrado, </a:t>
            </a:r>
            <a:endParaRPr lang="es-CO" dirty="0"/>
          </a:p>
        </p:txBody>
      </p:sp>
      <p:sp>
        <p:nvSpPr>
          <p:cNvPr id="39939" name="8 Rectángulo"/>
          <p:cNvSpPr>
            <a:spLocks noChangeArrowheads="1"/>
          </p:cNvSpPr>
          <p:nvPr/>
        </p:nvSpPr>
        <p:spPr bwMode="auto">
          <a:xfrm>
            <a:off x="322120" y="613445"/>
            <a:ext cx="5817939" cy="424732"/>
          </a:xfrm>
          <a:prstGeom prst="rect">
            <a:avLst/>
          </a:prstGeom>
          <a:noFill/>
          <a:ln w="9525">
            <a:noFill/>
            <a:miter lim="800000"/>
            <a:headEnd/>
            <a:tailEnd/>
          </a:ln>
        </p:spPr>
        <p:txBody>
          <a:bodyPr wrap="none">
            <a:spAutoFit/>
          </a:bodyPr>
          <a:lstStyle/>
          <a:p>
            <a:pPr marL="342900" indent="-342900">
              <a:lnSpc>
                <a:spcPct val="120000"/>
              </a:lnSpc>
            </a:pPr>
            <a:r>
              <a:rPr lang="es-CO" b="1" dirty="0" smtClean="0">
                <a:solidFill>
                  <a:schemeClr val="tx2"/>
                </a:solidFill>
                <a:latin typeface="Franklin Gothic Book" pitchFamily="34" charset="0"/>
                <a:hlinkClick r:id="rId3" action="ppaction://hlinkfile"/>
              </a:rPr>
              <a:t>7. </a:t>
            </a:r>
            <a:r>
              <a:rPr lang="es-ES" b="1" u="sng" dirty="0" smtClean="0">
                <a:solidFill>
                  <a:schemeClr val="accent4">
                    <a:lumMod val="75000"/>
                  </a:schemeClr>
                </a:solidFill>
              </a:rPr>
              <a:t>VIDEO RECORDER  (CODEC ) DE VIDEO CONFERENCIA.</a:t>
            </a:r>
            <a:endParaRPr lang="es-CO" b="1" dirty="0">
              <a:solidFill>
                <a:schemeClr val="tx2"/>
              </a:solidFill>
              <a:latin typeface="Franklin Gothic Book" pitchFamily="34" charset="0"/>
            </a:endParaRPr>
          </a:p>
        </p:txBody>
      </p:sp>
      <p:sp>
        <p:nvSpPr>
          <p:cNvPr id="39940" name="AutoShape 2"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39941" name="AutoShape 4" descr="Resultado de imagen para cadena para motosierra"/>
          <p:cNvSpPr>
            <a:spLocks noChangeAspect="1" noChangeArrowheads="1"/>
          </p:cNvSpPr>
          <p:nvPr/>
        </p:nvSpPr>
        <p:spPr bwMode="auto">
          <a:xfrm>
            <a:off x="155575" y="-108347"/>
            <a:ext cx="304800" cy="228601"/>
          </a:xfrm>
          <a:prstGeom prst="rect">
            <a:avLst/>
          </a:prstGeom>
          <a:noFill/>
          <a:ln w="9525">
            <a:noFill/>
            <a:miter lim="800000"/>
            <a:headEnd/>
            <a:tailEnd/>
          </a:ln>
        </p:spPr>
        <p:txBody>
          <a:bodyPr/>
          <a:lstStyle/>
          <a:p>
            <a:endParaRPr lang="es-CO">
              <a:latin typeface="Franklin Gothic Book" pitchFamily="34" charset="0"/>
            </a:endParaRPr>
          </a:p>
        </p:txBody>
      </p:sp>
      <p:sp>
        <p:nvSpPr>
          <p:cNvPr id="39943" name="AutoShape 2" descr="Resultado de imagen para CATETER INTRAVASCULAR"/>
          <p:cNvSpPr>
            <a:spLocks noChangeAspect="1" noChangeArrowheads="1"/>
          </p:cNvSpPr>
          <p:nvPr/>
        </p:nvSpPr>
        <p:spPr bwMode="auto">
          <a:xfrm>
            <a:off x="63500" y="-102394"/>
            <a:ext cx="304800" cy="228600"/>
          </a:xfrm>
          <a:prstGeom prst="rect">
            <a:avLst/>
          </a:prstGeom>
          <a:noFill/>
          <a:ln w="9525">
            <a:noFill/>
            <a:miter lim="800000"/>
            <a:headEnd/>
            <a:tailEnd/>
          </a:ln>
        </p:spPr>
        <p:txBody>
          <a:bodyPr/>
          <a:lstStyle/>
          <a:p>
            <a:endParaRPr lang="es-CO">
              <a:latin typeface="Franklin Gothic Book" pitchFamily="34" charset="0"/>
            </a:endParaRPr>
          </a:p>
        </p:txBody>
      </p:sp>
      <p:sp>
        <p:nvSpPr>
          <p:cNvPr id="13" name="Rectangle 2"/>
          <p:cNvSpPr>
            <a:spLocks noChangeArrowheads="1"/>
          </p:cNvSpPr>
          <p:nvPr/>
        </p:nvSpPr>
        <p:spPr bwMode="auto">
          <a:xfrm>
            <a:off x="374650" y="3729853"/>
            <a:ext cx="5630863" cy="92333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square" anchor="ctr">
            <a:spAutoFit/>
          </a:bodyPr>
          <a:lstStyle/>
          <a:p>
            <a:r>
              <a:rPr lang="es-ES" dirty="0" smtClean="0"/>
              <a:t>Es un dispositivo que convierte el tráfico de la telefonía en IP, para su transmisión a través de una red de datos.</a:t>
            </a:r>
            <a:endParaRPr lang="es-CO" dirty="0" smtClean="0"/>
          </a:p>
        </p:txBody>
      </p:sp>
      <p:sp>
        <p:nvSpPr>
          <p:cNvPr id="39945" name="8 Rectángulo"/>
          <p:cNvSpPr>
            <a:spLocks noChangeArrowheads="1"/>
          </p:cNvSpPr>
          <p:nvPr/>
        </p:nvSpPr>
        <p:spPr bwMode="auto">
          <a:xfrm>
            <a:off x="366713" y="3154558"/>
            <a:ext cx="5632450" cy="424732"/>
          </a:xfrm>
          <a:prstGeom prst="rect">
            <a:avLst/>
          </a:prstGeom>
          <a:noFill/>
          <a:ln w="9525">
            <a:noFill/>
            <a:miter lim="800000"/>
            <a:headEnd/>
            <a:tailEnd/>
          </a:ln>
        </p:spPr>
        <p:txBody>
          <a:bodyPr wrap="square">
            <a:spAutoFit/>
          </a:bodyPr>
          <a:lstStyle/>
          <a:p>
            <a:pPr marL="342900" indent="-342900">
              <a:lnSpc>
                <a:spcPct val="120000"/>
              </a:lnSpc>
            </a:pPr>
            <a:r>
              <a:rPr lang="es-CO" b="1" dirty="0" smtClean="0">
                <a:solidFill>
                  <a:schemeClr val="tx2"/>
                </a:solidFill>
                <a:latin typeface="Franklin Gothic Book" pitchFamily="34" charset="0"/>
                <a:hlinkClick r:id="rId3" action="ppaction://hlinkfile"/>
              </a:rPr>
              <a:t>8. </a:t>
            </a:r>
            <a:r>
              <a:rPr lang="es-ES" b="1" u="sng" dirty="0" smtClean="0">
                <a:solidFill>
                  <a:schemeClr val="accent4">
                    <a:lumMod val="75000"/>
                  </a:schemeClr>
                </a:solidFill>
              </a:rPr>
              <a:t>VO IP GATEWAY.</a:t>
            </a:r>
            <a:endParaRPr lang="es-CO" b="1" dirty="0">
              <a:solidFill>
                <a:schemeClr val="tx2"/>
              </a:solidFill>
              <a:latin typeface="Franklin Gothic Book" pitchFamily="34" charset="0"/>
            </a:endParaRPr>
          </a:p>
        </p:txBody>
      </p:sp>
      <p:pic>
        <p:nvPicPr>
          <p:cNvPr id="18" name="91 Imagen" descr="BMC LOGO.bmp"/>
          <p:cNvPicPr>
            <a:picLocks noChangeAspect="1"/>
          </p:cNvPicPr>
          <p:nvPr/>
        </p:nvPicPr>
        <p:blipFill>
          <a:blip r:embed="rId4" cstate="print"/>
          <a:srcRect r="-211"/>
          <a:stretch>
            <a:fillRect/>
          </a:stretch>
        </p:blipFill>
        <p:spPr bwMode="auto">
          <a:xfrm>
            <a:off x="7494588" y="116682"/>
            <a:ext cx="1511300" cy="465535"/>
          </a:xfrm>
          <a:prstGeom prst="rect">
            <a:avLst/>
          </a:prstGeom>
          <a:noFill/>
          <a:ln w="9525">
            <a:noFill/>
            <a:miter lim="800000"/>
            <a:headEnd/>
            <a:tailEnd/>
          </a:ln>
        </p:spPr>
      </p:pic>
      <p:sp>
        <p:nvSpPr>
          <p:cNvPr id="1843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18436" name="Rectangle 4"/>
          <p:cNvSpPr>
            <a:spLocks noChangeArrowheads="1"/>
          </p:cNvSpPr>
          <p:nvPr/>
        </p:nvSpPr>
        <p:spPr bwMode="auto">
          <a:xfrm>
            <a:off x="0" y="10382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19" name="3 Marcador de texto"/>
          <p:cNvSpPr>
            <a:spLocks noGrp="1"/>
          </p:cNvSpPr>
          <p:nvPr>
            <p:ph type="body" idx="28"/>
          </p:nvPr>
        </p:nvSpPr>
        <p:spPr>
          <a:xfrm>
            <a:off x="374650" y="192882"/>
            <a:ext cx="6996113" cy="389335"/>
          </a:xfrm>
          <a:solidFill>
            <a:schemeClr val="bg1">
              <a:alpha val="77000"/>
            </a:schemeClr>
          </a:solidFill>
        </p:spPr>
        <p:txBody>
          <a:bodyPr rtlCol="0">
            <a:noAutofit/>
          </a:bodyPr>
          <a:lstStyle/>
          <a:p>
            <a:pPr>
              <a:defRPr/>
            </a:pPr>
            <a:r>
              <a:rPr lang="it-IT" sz="2400" b="1" dirty="0" smtClean="0">
                <a:solidFill>
                  <a:schemeClr val="bg2">
                    <a:lumMod val="75000"/>
                  </a:schemeClr>
                </a:solidFill>
                <a:latin typeface="+mj-lt"/>
              </a:rPr>
              <a:t>4.1. PROCURADURÍA GENERAL DE LA NACIÓN</a:t>
            </a:r>
            <a:r>
              <a:rPr lang="it-IT" sz="2400" dirty="0" smtClean="0">
                <a:solidFill>
                  <a:schemeClr val="bg2">
                    <a:lumMod val="75000"/>
                  </a:schemeClr>
                </a:solidFill>
              </a:rPr>
              <a:t> </a:t>
            </a:r>
            <a:r>
              <a:rPr lang="it-IT" sz="2400" b="1" dirty="0" smtClean="0">
                <a:solidFill>
                  <a:schemeClr val="bg2">
                    <a:lumMod val="75000"/>
                  </a:schemeClr>
                </a:solidFill>
                <a:latin typeface="+mj-lt"/>
              </a:rPr>
              <a:t> </a:t>
            </a:r>
            <a:endParaRPr lang="es-CO" sz="2400" b="1" dirty="0" smtClean="0"/>
          </a:p>
        </p:txBody>
      </p:sp>
      <p:sp>
        <p:nvSpPr>
          <p:cNvPr id="13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13313" name="Object 1"/>
          <p:cNvGraphicFramePr>
            <a:graphicFrameLocks noChangeAspect="1"/>
          </p:cNvGraphicFramePr>
          <p:nvPr/>
        </p:nvGraphicFramePr>
        <p:xfrm>
          <a:off x="6192565" y="1335740"/>
          <a:ext cx="2786428" cy="1332625"/>
        </p:xfrm>
        <a:graphic>
          <a:graphicData uri="http://schemas.openxmlformats.org/presentationml/2006/ole">
            <p:oleObj spid="_x0000_s13313" name="Imagen de mapa de bits" r:id="rId5" imgW="6295238" imgH="3685714" progId="PBrush">
              <p:embed/>
            </p:oleObj>
          </a:graphicData>
        </a:graphic>
      </p:graphicFrame>
      <p:sp>
        <p:nvSpPr>
          <p:cNvPr id="1331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graphicFrame>
        <p:nvGraphicFramePr>
          <p:cNvPr id="13315" name="Object 3"/>
          <p:cNvGraphicFramePr>
            <a:graphicFrameLocks noChangeAspect="1"/>
          </p:cNvGraphicFramePr>
          <p:nvPr/>
        </p:nvGraphicFramePr>
        <p:xfrm>
          <a:off x="6291299" y="3579290"/>
          <a:ext cx="2406578" cy="798496"/>
        </p:xfrm>
        <a:graphic>
          <a:graphicData uri="http://schemas.openxmlformats.org/presentationml/2006/ole">
            <p:oleObj spid="_x0000_s13315" name="Imagen de mapa de bits" r:id="rId6" imgW="7392432" imgH="2704762" progId="PBrush">
              <p:embed/>
            </p:oleObj>
          </a:graphicData>
        </a:graphic>
      </p:graphicFrame>
    </p:spTree>
  </p:cSld>
  <p:clrMapOvr>
    <a:masterClrMapping/>
  </p:clrMapOvr>
  <p:transition spd="slow">
    <p:wipe dir="r"/>
  </p:transition>
  <p:timing>
    <p:tnLst>
      <p:par>
        <p:cTn id="1" dur="indefinite" restart="never" nodeType="tmRoot"/>
      </p:par>
    </p:tnLst>
  </p:timing>
</p:sld>
</file>

<file path=ppt/theme/theme1.xml><?xml version="1.0" encoding="utf-8"?>
<a:theme xmlns:a="http://schemas.openxmlformats.org/drawingml/2006/main" name="Sophisticated Business">
  <a:themeElements>
    <a:clrScheme name="Sophisticated Business">
      <a:dk1>
        <a:sysClr val="windowText" lastClr="000000"/>
      </a:dk1>
      <a:lt1>
        <a:sysClr val="window" lastClr="FFFFFF"/>
      </a:lt1>
      <a:dk2>
        <a:srgbClr val="897C57"/>
      </a:dk2>
      <a:lt2>
        <a:srgbClr val="E2BA41"/>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dirty="0">
            <a:solidFill>
              <a:schemeClr val="tx2"/>
            </a:solidFill>
          </a:defRPr>
        </a:defPPr>
      </a:lstStyle>
    </a:txDef>
  </a:objectDefaults>
  <a:extraClrSchemeLst/>
</a:theme>
</file>

<file path=ppt/theme/theme2.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28543</TotalTime>
  <Words>1204</Words>
  <Application>Microsoft Office PowerPoint</Application>
  <PresentationFormat>Presentación en pantalla (16:9)</PresentationFormat>
  <Paragraphs>176</Paragraphs>
  <Slides>17</Slides>
  <Notes>2</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17</vt:i4>
      </vt:variant>
    </vt:vector>
  </HeadingPairs>
  <TitlesOfParts>
    <vt:vector size="19" baseType="lpstr">
      <vt:lpstr>Sophisticated Business</vt:lpstr>
      <vt:lpstr>Imagen de mapa de bits</vt:lpstr>
      <vt:lpstr>Diapositiva 1</vt:lpstr>
      <vt:lpstr>Diapositiva 2</vt:lpstr>
      <vt:lpstr>4. Solicitudes de Inscripción</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Duarte;Inc. 2014</dc:creator>
  <cp:lastModifiedBy>cprieto</cp:lastModifiedBy>
  <cp:revision>1328</cp:revision>
  <cp:lastPrinted>2017-01-17T22:43:42Z</cp:lastPrinted>
  <dcterms:created xsi:type="dcterms:W3CDTF">2014-02-06T21:29:49Z</dcterms:created>
  <dcterms:modified xsi:type="dcterms:W3CDTF">2017-11-09T23:30:03Z</dcterms:modified>
</cp:coreProperties>
</file>